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heme/theme2.xml" ContentType="application/vnd.openxmlformats-officedocument.them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10.xml" ContentType="application/vnd.openxmlformats-officedocument.presentationml.tags+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0"/>
  </p:notesMasterIdLst>
  <p:sldIdLst>
    <p:sldId id="425" r:id="rId5"/>
    <p:sldId id="455" r:id="rId6"/>
    <p:sldId id="454" r:id="rId7"/>
    <p:sldId id="440" r:id="rId8"/>
    <p:sldId id="436" r:id="rId9"/>
    <p:sldId id="437" r:id="rId10"/>
    <p:sldId id="438" r:id="rId11"/>
    <p:sldId id="442" r:id="rId12"/>
    <p:sldId id="451" r:id="rId13"/>
    <p:sldId id="441" r:id="rId14"/>
    <p:sldId id="453" r:id="rId15"/>
    <p:sldId id="450" r:id="rId16"/>
    <p:sldId id="373" r:id="rId17"/>
    <p:sldId id="431" r:id="rId18"/>
    <p:sldId id="452" r:id="rId19"/>
  </p:sldIdLst>
  <p:sldSz cx="12192000" cy="6858000"/>
  <p:notesSz cx="6858000" cy="9144000"/>
  <p:defaultTextStyle>
    <a:defPPr>
      <a:defRPr lang="en-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1DCCA54B-38DC-4013-8693-8A388F0FADF6}">
          <p14:sldIdLst>
            <p14:sldId id="425"/>
            <p14:sldId id="455"/>
            <p14:sldId id="454"/>
            <p14:sldId id="440"/>
            <p14:sldId id="436"/>
            <p14:sldId id="437"/>
            <p14:sldId id="438"/>
            <p14:sldId id="442"/>
            <p14:sldId id="451"/>
            <p14:sldId id="441"/>
            <p14:sldId id="453"/>
            <p14:sldId id="450"/>
            <p14:sldId id="373"/>
          </p14:sldIdLst>
        </p14:section>
        <p14:section name="old" id="{0EB8184A-4EC1-4FD3-A521-858DD47AC73F}">
          <p14:sldIdLst>
            <p14:sldId id="431"/>
            <p14:sldId id="452"/>
          </p14:sldIdLst>
        </p14:section>
        <p14:section name="content" id="{2D9075C9-26D2-4FC9-AFF9-F83E878FCFA2}">
          <p14:sldIdLst/>
        </p14:section>
        <p14:section name="olddd" id="{A2AE8EA8-43DB-4DF6-87E5-950FA97F85F1}">
          <p14:sldIdLst/>
        </p14:section>
        <p14:section name="old slides" id="{FF538DDA-9FFE-42B5-8070-35EF30328BDA}">
          <p14:sldIdLst/>
        </p14:section>
      </p14:sectionLst>
    </p:ext>
    <p:ext uri="{EFAFB233-063F-42B5-8137-9DF3F51BA10A}">
      <p15:sldGuideLst xmlns:p15="http://schemas.microsoft.com/office/powerpoint/2012/main">
        <p15:guide id="1" orient="horz" pos="2183" userDrawn="1">
          <p15:clr>
            <a:srgbClr val="A4A3A4"/>
          </p15:clr>
        </p15:guide>
        <p15:guide id="2" pos="381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AFF"/>
    <a:srgbClr val="C7043E"/>
    <a:srgbClr val="0026EA"/>
    <a:srgbClr val="0066FF"/>
    <a:srgbClr val="DDDDDD"/>
    <a:srgbClr val="155361"/>
    <a:srgbClr val="3788FF"/>
    <a:srgbClr val="FFFFFF"/>
    <a:srgbClr val="007ABF"/>
    <a:srgbClr val="D9D9D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1F740CA-0965-4244-9AC0-E038DC9C5563}" v="1425" dt="2026-06-03T05:26:05.247"/>
    <p1510:client id="{972CBCD0-2004-154F-8A42-1521CCBBC3BD}" v="2" dt="2026-06-03T07:50:40.16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006"/>
    <p:restoredTop sz="94625"/>
  </p:normalViewPr>
  <p:slideViewPr>
    <p:cSldViewPr snapToGrid="0" showGuides="1">
      <p:cViewPr varScale="1">
        <p:scale>
          <a:sx n="116" d="100"/>
          <a:sy n="116" d="100"/>
        </p:scale>
        <p:origin x="816" y="184"/>
      </p:cViewPr>
      <p:guideLst>
        <p:guide orient="horz" pos="2183"/>
        <p:guide pos="3817"/>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0_3#1">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472C2EE-D169-C04E-B977-1E4A825654C1}" type="doc">
      <dgm:prSet loTypeId="urn:microsoft.com/office/officeart/2005/8/layout/hProcess4" loCatId="" qsTypeId="urn:microsoft.com/office/officeart/2005/8/quickstyle/simple1#1" qsCatId="simple" csTypeId="urn:microsoft.com/office/officeart/2005/8/colors/accent0_3#1" csCatId="mainScheme" phldr="1"/>
      <dgm:spPr/>
      <dgm:t>
        <a:bodyPr/>
        <a:lstStyle/>
        <a:p>
          <a:endParaRPr lang="en-GB"/>
        </a:p>
      </dgm:t>
    </dgm:pt>
    <dgm:pt modelId="{C43556F5-1E78-9041-A6FA-4F199717C423}">
      <dgm:prSet phldrT="[Text]"/>
      <dgm:spPr>
        <a:solidFill>
          <a:srgbClr val="0026EA"/>
        </a:solidFill>
      </dgm:spPr>
      <dgm:t>
        <a:bodyPr/>
        <a:lstStyle/>
        <a:p>
          <a:r>
            <a:rPr lang="en-GB" noProof="0"/>
            <a:t>Adjust prompt to content to be evaluated</a:t>
          </a:r>
        </a:p>
      </dgm:t>
    </dgm:pt>
    <dgm:pt modelId="{D7B08081-EF67-EA43-BF21-CF506B4C29CC}" type="parTrans" cxnId="{66BACAFC-742A-B64B-A166-86946900DDBF}">
      <dgm:prSet/>
      <dgm:spPr/>
      <dgm:t>
        <a:bodyPr/>
        <a:lstStyle/>
        <a:p>
          <a:endParaRPr lang="en-GB"/>
        </a:p>
      </dgm:t>
    </dgm:pt>
    <dgm:pt modelId="{7EE1E246-A154-784A-869D-56AE565EB57A}" type="sibTrans" cxnId="{66BACAFC-742A-B64B-A166-86946900DDBF}">
      <dgm:prSet/>
      <dgm:spPr/>
      <dgm:t>
        <a:bodyPr/>
        <a:lstStyle/>
        <a:p>
          <a:endParaRPr lang="en-GB"/>
        </a:p>
      </dgm:t>
    </dgm:pt>
    <dgm:pt modelId="{DA7343DC-4CF2-5344-BF2C-62365A681099}">
      <dgm:prSet phldrT="[Text]"/>
      <dgm:spPr/>
      <dgm:t>
        <a:bodyPr/>
        <a:lstStyle/>
        <a:p>
          <a:r>
            <a:rPr lang="en-GB" noProof="0"/>
            <a:t>Specify key elements</a:t>
          </a:r>
        </a:p>
      </dgm:t>
    </dgm:pt>
    <dgm:pt modelId="{EEDEADC5-E3CC-904D-A601-6CD175B96F47}" type="parTrans" cxnId="{71AE2D7D-3BDA-554E-B2E8-F67725B81AE4}">
      <dgm:prSet/>
      <dgm:spPr/>
      <dgm:t>
        <a:bodyPr/>
        <a:lstStyle/>
        <a:p>
          <a:endParaRPr lang="en-GB"/>
        </a:p>
      </dgm:t>
    </dgm:pt>
    <dgm:pt modelId="{D8DA1E3A-CAC9-6647-A2B6-BFD1073A8C9D}" type="sibTrans" cxnId="{71AE2D7D-3BDA-554E-B2E8-F67725B81AE4}">
      <dgm:prSet/>
      <dgm:spPr/>
      <dgm:t>
        <a:bodyPr/>
        <a:lstStyle/>
        <a:p>
          <a:endParaRPr lang="en-GB"/>
        </a:p>
      </dgm:t>
    </dgm:pt>
    <dgm:pt modelId="{804E56C0-A00D-2A4C-B254-E55206A2B99D}">
      <dgm:prSet phldrT="[Text]"/>
      <dgm:spPr/>
      <dgm:t>
        <a:bodyPr/>
        <a:lstStyle/>
        <a:p>
          <a:r>
            <a:rPr lang="en-GB" noProof="0"/>
            <a:t>Check whole logic</a:t>
          </a:r>
        </a:p>
      </dgm:t>
    </dgm:pt>
    <dgm:pt modelId="{4E873AF5-48F8-2348-8D84-72DD2D1B4B2B}" type="parTrans" cxnId="{B2E62DE9-B6EB-5B42-BA6E-1DA256590B69}">
      <dgm:prSet/>
      <dgm:spPr/>
      <dgm:t>
        <a:bodyPr/>
        <a:lstStyle/>
        <a:p>
          <a:endParaRPr lang="en-GB"/>
        </a:p>
      </dgm:t>
    </dgm:pt>
    <dgm:pt modelId="{36B61F47-F5C3-C34E-BC82-D77AED47F9DB}" type="sibTrans" cxnId="{B2E62DE9-B6EB-5B42-BA6E-1DA256590B69}">
      <dgm:prSet/>
      <dgm:spPr/>
      <dgm:t>
        <a:bodyPr/>
        <a:lstStyle/>
        <a:p>
          <a:endParaRPr lang="en-GB"/>
        </a:p>
      </dgm:t>
    </dgm:pt>
    <dgm:pt modelId="{B122246B-43D4-3143-970F-D767840700CA}">
      <dgm:prSet phldrT="[Text]"/>
      <dgm:spPr>
        <a:solidFill>
          <a:srgbClr val="0026EA"/>
        </a:solidFill>
      </dgm:spPr>
      <dgm:t>
        <a:bodyPr/>
        <a:lstStyle/>
        <a:p>
          <a:r>
            <a:rPr lang="en-GB" noProof="0"/>
            <a:t>Decompose evaluation criteria</a:t>
          </a:r>
        </a:p>
      </dgm:t>
    </dgm:pt>
    <dgm:pt modelId="{3ABCE87C-0A33-964D-B4D7-F255C2956AB6}" type="parTrans" cxnId="{35FC05DC-DB89-1C49-AA67-980CD68B5E32}">
      <dgm:prSet/>
      <dgm:spPr/>
      <dgm:t>
        <a:bodyPr/>
        <a:lstStyle/>
        <a:p>
          <a:endParaRPr lang="en-GB"/>
        </a:p>
      </dgm:t>
    </dgm:pt>
    <dgm:pt modelId="{3FC00B31-2FB0-ED48-B3F1-78104DB827E5}" type="sibTrans" cxnId="{35FC05DC-DB89-1C49-AA67-980CD68B5E32}">
      <dgm:prSet/>
      <dgm:spPr/>
      <dgm:t>
        <a:bodyPr/>
        <a:lstStyle/>
        <a:p>
          <a:endParaRPr lang="en-GB"/>
        </a:p>
      </dgm:t>
    </dgm:pt>
    <dgm:pt modelId="{30F9B5C7-4797-EA40-8467-60276224C8A6}">
      <dgm:prSet phldrT="[Text]"/>
      <dgm:spPr/>
      <dgm:t>
        <a:bodyPr/>
        <a:lstStyle/>
        <a:p>
          <a:r>
            <a:rPr lang="en-GB" noProof="0"/>
            <a:t>Instead of "which of these items is best" rank each individually then identify best</a:t>
          </a:r>
        </a:p>
      </dgm:t>
    </dgm:pt>
    <dgm:pt modelId="{0DC77708-E211-9541-97BA-C50119E21648}" type="parTrans" cxnId="{1028D354-DBE0-D943-BA56-51545F066D42}">
      <dgm:prSet/>
      <dgm:spPr/>
      <dgm:t>
        <a:bodyPr/>
        <a:lstStyle/>
        <a:p>
          <a:endParaRPr lang="en-GB"/>
        </a:p>
      </dgm:t>
    </dgm:pt>
    <dgm:pt modelId="{7132BCE5-A99C-664D-BC59-8DECBEE67206}" type="sibTrans" cxnId="{1028D354-DBE0-D943-BA56-51545F066D42}">
      <dgm:prSet/>
      <dgm:spPr/>
      <dgm:t>
        <a:bodyPr/>
        <a:lstStyle/>
        <a:p>
          <a:endParaRPr lang="en-GB"/>
        </a:p>
      </dgm:t>
    </dgm:pt>
    <dgm:pt modelId="{6F1E6B43-9528-8844-A7E1-9AB5B13307EF}">
      <dgm:prSet phldrT="[Text]"/>
      <dgm:spPr>
        <a:solidFill>
          <a:srgbClr val="0026EA"/>
        </a:solidFill>
      </dgm:spPr>
      <dgm:t>
        <a:bodyPr/>
        <a:lstStyle/>
        <a:p>
          <a:r>
            <a:rPr lang="en-GB" noProof="0"/>
            <a:t>Use meta evaluation</a:t>
          </a:r>
        </a:p>
      </dgm:t>
    </dgm:pt>
    <dgm:pt modelId="{D14E0341-7780-3F4F-964F-3BF690EC4652}" type="parTrans" cxnId="{9ADB0249-6F44-C04A-A226-3A1349721920}">
      <dgm:prSet/>
      <dgm:spPr/>
      <dgm:t>
        <a:bodyPr/>
        <a:lstStyle/>
        <a:p>
          <a:endParaRPr lang="en-GB"/>
        </a:p>
      </dgm:t>
    </dgm:pt>
    <dgm:pt modelId="{18AD47CE-53B2-8B48-82E6-98D7108E5A26}" type="sibTrans" cxnId="{9ADB0249-6F44-C04A-A226-3A1349721920}">
      <dgm:prSet/>
      <dgm:spPr/>
      <dgm:t>
        <a:bodyPr/>
        <a:lstStyle/>
        <a:p>
          <a:endParaRPr lang="en-GB"/>
        </a:p>
      </dgm:t>
    </dgm:pt>
    <dgm:pt modelId="{7207412F-FD03-2647-B6FB-6BC339052B59}">
      <dgm:prSet phldrT="[Text]"/>
      <dgm:spPr/>
      <dgm:t>
        <a:bodyPr/>
        <a:lstStyle/>
        <a:p>
          <a:r>
            <a:rPr lang="en-GB" noProof="0"/>
            <a:t>Few shot prompting</a:t>
          </a:r>
        </a:p>
      </dgm:t>
    </dgm:pt>
    <dgm:pt modelId="{7E420987-4B75-9E41-90CC-8BC52B7A8C78}" type="parTrans" cxnId="{7C9DD954-D771-BB4A-B792-F6581C2DA01B}">
      <dgm:prSet/>
      <dgm:spPr/>
      <dgm:t>
        <a:bodyPr/>
        <a:lstStyle/>
        <a:p>
          <a:endParaRPr lang="en-GB"/>
        </a:p>
      </dgm:t>
    </dgm:pt>
    <dgm:pt modelId="{B8823D22-16E9-DE44-A708-8434557DE2C5}" type="sibTrans" cxnId="{7C9DD954-D771-BB4A-B792-F6581C2DA01B}">
      <dgm:prSet/>
      <dgm:spPr/>
      <dgm:t>
        <a:bodyPr/>
        <a:lstStyle/>
        <a:p>
          <a:endParaRPr lang="en-GB"/>
        </a:p>
      </dgm:t>
    </dgm:pt>
    <dgm:pt modelId="{D9C45887-844B-F049-B0CD-B640F16E1A82}">
      <dgm:prSet phldrT="[Text]"/>
      <dgm:spPr/>
      <dgm:t>
        <a:bodyPr/>
        <a:lstStyle/>
        <a:p>
          <a:r>
            <a:rPr lang="en-GB" noProof="0"/>
            <a:t>Add relevant documents (GS)</a:t>
          </a:r>
        </a:p>
      </dgm:t>
    </dgm:pt>
    <dgm:pt modelId="{1182AA6F-AD9E-8A4F-B235-34F7CE2CC06A}" type="parTrans" cxnId="{57D6879E-2230-504A-9E14-1284C2FC937F}">
      <dgm:prSet/>
      <dgm:spPr/>
      <dgm:t>
        <a:bodyPr/>
        <a:lstStyle/>
        <a:p>
          <a:endParaRPr lang="en-GB"/>
        </a:p>
      </dgm:t>
    </dgm:pt>
    <dgm:pt modelId="{9C28C549-6722-A348-887D-C3C8A5C6A9A5}" type="sibTrans" cxnId="{57D6879E-2230-504A-9E14-1284C2FC937F}">
      <dgm:prSet/>
      <dgm:spPr/>
      <dgm:t>
        <a:bodyPr/>
        <a:lstStyle/>
        <a:p>
          <a:endParaRPr lang="en-GB"/>
        </a:p>
      </dgm:t>
    </dgm:pt>
    <dgm:pt modelId="{E3E5D493-F2AD-1645-AB35-41E1504DED00}">
      <dgm:prSet phldrT="[Text]"/>
      <dgm:spPr/>
      <dgm:t>
        <a:bodyPr/>
        <a:lstStyle/>
        <a:p>
          <a:r>
            <a:rPr lang="en-GB" noProof="0"/>
            <a:t>etc...</a:t>
          </a:r>
        </a:p>
      </dgm:t>
    </dgm:pt>
    <dgm:pt modelId="{6C4A5839-770F-CE40-B835-C64A591D1FAA}" type="parTrans" cxnId="{AB76D653-3BBE-7A49-B1FA-A9B8F746F0BC}">
      <dgm:prSet/>
      <dgm:spPr/>
      <dgm:t>
        <a:bodyPr/>
        <a:lstStyle/>
        <a:p>
          <a:endParaRPr lang="en-GB"/>
        </a:p>
      </dgm:t>
    </dgm:pt>
    <dgm:pt modelId="{1F5DBA19-8BD7-F74D-8D63-F090B812E53E}" type="sibTrans" cxnId="{AB76D653-3BBE-7A49-B1FA-A9B8F746F0BC}">
      <dgm:prSet/>
      <dgm:spPr/>
      <dgm:t>
        <a:bodyPr/>
        <a:lstStyle/>
        <a:p>
          <a:endParaRPr lang="en-GB"/>
        </a:p>
      </dgm:t>
    </dgm:pt>
    <dgm:pt modelId="{E002DC02-2E58-4A44-9270-EB4E556DB730}" type="pres">
      <dgm:prSet presAssocID="{2472C2EE-D169-C04E-B977-1E4A825654C1}" presName="Name0" presStyleCnt="0">
        <dgm:presLayoutVars>
          <dgm:dir/>
          <dgm:animLvl val="lvl"/>
          <dgm:resizeHandles val="exact"/>
        </dgm:presLayoutVars>
      </dgm:prSet>
      <dgm:spPr/>
    </dgm:pt>
    <dgm:pt modelId="{C531AD15-6ACA-D341-9C89-37E14FED09D2}" type="pres">
      <dgm:prSet presAssocID="{2472C2EE-D169-C04E-B977-1E4A825654C1}" presName="tSp" presStyleCnt="0"/>
      <dgm:spPr/>
    </dgm:pt>
    <dgm:pt modelId="{FC1D2BE2-C72D-1D4B-8001-95DDE311FBBE}" type="pres">
      <dgm:prSet presAssocID="{2472C2EE-D169-C04E-B977-1E4A825654C1}" presName="bSp" presStyleCnt="0"/>
      <dgm:spPr/>
    </dgm:pt>
    <dgm:pt modelId="{FB975F01-B0D2-7C47-A609-17F97DFDFB55}" type="pres">
      <dgm:prSet presAssocID="{2472C2EE-D169-C04E-B977-1E4A825654C1}" presName="process" presStyleCnt="0"/>
      <dgm:spPr/>
    </dgm:pt>
    <dgm:pt modelId="{1196B769-1421-B84E-AB32-BA26451E9293}" type="pres">
      <dgm:prSet presAssocID="{C43556F5-1E78-9041-A6FA-4F199717C423}" presName="composite1" presStyleCnt="0"/>
      <dgm:spPr/>
    </dgm:pt>
    <dgm:pt modelId="{2426C9BF-A486-864C-9176-5C64F888977F}" type="pres">
      <dgm:prSet presAssocID="{C43556F5-1E78-9041-A6FA-4F199717C423}" presName="dummyNode1" presStyleLbl="node1" presStyleIdx="0" presStyleCnt="3"/>
      <dgm:spPr/>
    </dgm:pt>
    <dgm:pt modelId="{9D65B8CB-2A77-164B-8FC1-02A819942788}" type="pres">
      <dgm:prSet presAssocID="{C43556F5-1E78-9041-A6FA-4F199717C423}" presName="childNode1" presStyleLbl="bgAcc1" presStyleIdx="0" presStyleCnt="3">
        <dgm:presLayoutVars>
          <dgm:bulletEnabled val="1"/>
        </dgm:presLayoutVars>
      </dgm:prSet>
      <dgm:spPr/>
    </dgm:pt>
    <dgm:pt modelId="{58D66D97-6273-1845-BA31-CB0202C69EA5}" type="pres">
      <dgm:prSet presAssocID="{C43556F5-1E78-9041-A6FA-4F199717C423}" presName="childNode1tx" presStyleLbl="bgAcc1" presStyleIdx="0" presStyleCnt="3">
        <dgm:presLayoutVars>
          <dgm:bulletEnabled val="1"/>
        </dgm:presLayoutVars>
      </dgm:prSet>
      <dgm:spPr/>
    </dgm:pt>
    <dgm:pt modelId="{7952D333-1B2A-2B4C-AAA3-79EAFA456490}" type="pres">
      <dgm:prSet presAssocID="{C43556F5-1E78-9041-A6FA-4F199717C423}" presName="parentNode1" presStyleLbl="node1" presStyleIdx="0" presStyleCnt="3">
        <dgm:presLayoutVars>
          <dgm:chMax val="1"/>
          <dgm:bulletEnabled val="1"/>
        </dgm:presLayoutVars>
      </dgm:prSet>
      <dgm:spPr/>
    </dgm:pt>
    <dgm:pt modelId="{5D5B3BAE-A60D-504D-A11D-2A843B39D670}" type="pres">
      <dgm:prSet presAssocID="{C43556F5-1E78-9041-A6FA-4F199717C423}" presName="connSite1" presStyleCnt="0"/>
      <dgm:spPr/>
    </dgm:pt>
    <dgm:pt modelId="{874E8D27-A1FF-084B-A647-F10C7A351B74}" type="pres">
      <dgm:prSet presAssocID="{7EE1E246-A154-784A-869D-56AE565EB57A}" presName="Name9" presStyleLbl="sibTrans2D1" presStyleIdx="0" presStyleCnt="2"/>
      <dgm:spPr/>
    </dgm:pt>
    <dgm:pt modelId="{4D6B443D-B368-D248-ABC3-EB799E3EB87B}" type="pres">
      <dgm:prSet presAssocID="{B122246B-43D4-3143-970F-D767840700CA}" presName="composite2" presStyleCnt="0"/>
      <dgm:spPr/>
    </dgm:pt>
    <dgm:pt modelId="{A66D141E-E0ED-A745-8FFB-1700D72F531C}" type="pres">
      <dgm:prSet presAssocID="{B122246B-43D4-3143-970F-D767840700CA}" presName="dummyNode2" presStyleLbl="node1" presStyleIdx="0" presStyleCnt="3"/>
      <dgm:spPr/>
    </dgm:pt>
    <dgm:pt modelId="{1045D2EA-62A7-C24C-8C2F-5B7A9177FF12}" type="pres">
      <dgm:prSet presAssocID="{B122246B-43D4-3143-970F-D767840700CA}" presName="childNode2" presStyleLbl="bgAcc1" presStyleIdx="1" presStyleCnt="3">
        <dgm:presLayoutVars>
          <dgm:bulletEnabled val="1"/>
        </dgm:presLayoutVars>
      </dgm:prSet>
      <dgm:spPr/>
    </dgm:pt>
    <dgm:pt modelId="{C84A0C9C-C985-2F43-958C-7AA9DE946231}" type="pres">
      <dgm:prSet presAssocID="{B122246B-43D4-3143-970F-D767840700CA}" presName="childNode2tx" presStyleLbl="bgAcc1" presStyleIdx="1" presStyleCnt="3">
        <dgm:presLayoutVars>
          <dgm:bulletEnabled val="1"/>
        </dgm:presLayoutVars>
      </dgm:prSet>
      <dgm:spPr/>
    </dgm:pt>
    <dgm:pt modelId="{77C22231-BEFD-F449-8EFE-FD22E6D93D28}" type="pres">
      <dgm:prSet presAssocID="{B122246B-43D4-3143-970F-D767840700CA}" presName="parentNode2" presStyleLbl="node1" presStyleIdx="1" presStyleCnt="3">
        <dgm:presLayoutVars>
          <dgm:chMax val="0"/>
          <dgm:bulletEnabled val="1"/>
        </dgm:presLayoutVars>
      </dgm:prSet>
      <dgm:spPr/>
    </dgm:pt>
    <dgm:pt modelId="{134D4068-5AB2-7F49-B6CD-BFC5CB6C157B}" type="pres">
      <dgm:prSet presAssocID="{B122246B-43D4-3143-970F-D767840700CA}" presName="connSite2" presStyleCnt="0"/>
      <dgm:spPr/>
    </dgm:pt>
    <dgm:pt modelId="{7E64D295-ED08-6541-A758-0EE0A7658BD3}" type="pres">
      <dgm:prSet presAssocID="{3FC00B31-2FB0-ED48-B3F1-78104DB827E5}" presName="Name18" presStyleLbl="sibTrans2D1" presStyleIdx="1" presStyleCnt="2"/>
      <dgm:spPr/>
    </dgm:pt>
    <dgm:pt modelId="{81AFE5C9-1C88-9642-9BCC-6FEB81C9C655}" type="pres">
      <dgm:prSet presAssocID="{6F1E6B43-9528-8844-A7E1-9AB5B13307EF}" presName="composite1" presStyleCnt="0"/>
      <dgm:spPr/>
    </dgm:pt>
    <dgm:pt modelId="{6A4DD999-A5C0-A349-B63C-71CF04586427}" type="pres">
      <dgm:prSet presAssocID="{6F1E6B43-9528-8844-A7E1-9AB5B13307EF}" presName="dummyNode1" presStyleLbl="node1" presStyleIdx="1" presStyleCnt="3"/>
      <dgm:spPr/>
    </dgm:pt>
    <dgm:pt modelId="{84565F84-9799-B544-AD2E-4FFE511AF977}" type="pres">
      <dgm:prSet presAssocID="{6F1E6B43-9528-8844-A7E1-9AB5B13307EF}" presName="childNode1" presStyleLbl="bgAcc1" presStyleIdx="2" presStyleCnt="3">
        <dgm:presLayoutVars>
          <dgm:bulletEnabled val="1"/>
        </dgm:presLayoutVars>
      </dgm:prSet>
      <dgm:spPr/>
    </dgm:pt>
    <dgm:pt modelId="{99F796B5-E9BC-094D-B4C9-FDD1B8924EDB}" type="pres">
      <dgm:prSet presAssocID="{6F1E6B43-9528-8844-A7E1-9AB5B13307EF}" presName="childNode1tx" presStyleLbl="bgAcc1" presStyleIdx="2" presStyleCnt="3">
        <dgm:presLayoutVars>
          <dgm:bulletEnabled val="1"/>
        </dgm:presLayoutVars>
      </dgm:prSet>
      <dgm:spPr/>
    </dgm:pt>
    <dgm:pt modelId="{54B8255F-2B1E-9948-B141-ECC46851140B}" type="pres">
      <dgm:prSet presAssocID="{6F1E6B43-9528-8844-A7E1-9AB5B13307EF}" presName="parentNode1" presStyleLbl="node1" presStyleIdx="2" presStyleCnt="3">
        <dgm:presLayoutVars>
          <dgm:chMax val="1"/>
          <dgm:bulletEnabled val="1"/>
        </dgm:presLayoutVars>
      </dgm:prSet>
      <dgm:spPr/>
    </dgm:pt>
    <dgm:pt modelId="{DA53EFFC-F964-E54E-9048-586CB3450A42}" type="pres">
      <dgm:prSet presAssocID="{6F1E6B43-9528-8844-A7E1-9AB5B13307EF}" presName="connSite1" presStyleCnt="0"/>
      <dgm:spPr/>
    </dgm:pt>
  </dgm:ptLst>
  <dgm:cxnLst>
    <dgm:cxn modelId="{09DEFC00-CF28-1F4E-BCF0-D42C71E5AE45}" type="presOf" srcId="{30F9B5C7-4797-EA40-8467-60276224C8A6}" destId="{C84A0C9C-C985-2F43-958C-7AA9DE946231}" srcOrd="1" destOrd="0" presId="urn:microsoft.com/office/officeart/2005/8/layout/hProcess4"/>
    <dgm:cxn modelId="{4B22130A-0869-884C-82F9-5F5074DBB075}" type="presOf" srcId="{E3E5D493-F2AD-1645-AB35-41E1504DED00}" destId="{58D66D97-6273-1845-BA31-CB0202C69EA5}" srcOrd="1" destOrd="2" presId="urn:microsoft.com/office/officeart/2005/8/layout/hProcess4"/>
    <dgm:cxn modelId="{7DB3591B-9B9C-E94B-AE1B-FDCBA02F1A50}" type="presOf" srcId="{804E56C0-A00D-2A4C-B254-E55206A2B99D}" destId="{9D65B8CB-2A77-164B-8FC1-02A819942788}" srcOrd="0" destOrd="1" presId="urn:microsoft.com/office/officeart/2005/8/layout/hProcess4"/>
    <dgm:cxn modelId="{9ADB0249-6F44-C04A-A226-3A1349721920}" srcId="{2472C2EE-D169-C04E-B977-1E4A825654C1}" destId="{6F1E6B43-9528-8844-A7E1-9AB5B13307EF}" srcOrd="2" destOrd="0" parTransId="{D14E0341-7780-3F4F-964F-3BF690EC4652}" sibTransId="{18AD47CE-53B2-8B48-82E6-98D7108E5A26}"/>
    <dgm:cxn modelId="{AB76D653-3BBE-7A49-B1FA-A9B8F746F0BC}" srcId="{C43556F5-1E78-9041-A6FA-4F199717C423}" destId="{E3E5D493-F2AD-1645-AB35-41E1504DED00}" srcOrd="2" destOrd="0" parTransId="{6C4A5839-770F-CE40-B835-C64A591D1FAA}" sibTransId="{1F5DBA19-8BD7-F74D-8D63-F090B812E53E}"/>
    <dgm:cxn modelId="{1028D354-DBE0-D943-BA56-51545F066D42}" srcId="{B122246B-43D4-3143-970F-D767840700CA}" destId="{30F9B5C7-4797-EA40-8467-60276224C8A6}" srcOrd="0" destOrd="0" parTransId="{0DC77708-E211-9541-97BA-C50119E21648}" sibTransId="{7132BCE5-A99C-664D-BC59-8DECBEE67206}"/>
    <dgm:cxn modelId="{7C9DD954-D771-BB4A-B792-F6581C2DA01B}" srcId="{6F1E6B43-9528-8844-A7E1-9AB5B13307EF}" destId="{7207412F-FD03-2647-B6FB-6BC339052B59}" srcOrd="0" destOrd="0" parTransId="{7E420987-4B75-9E41-90CC-8BC52B7A8C78}" sibTransId="{B8823D22-16E9-DE44-A708-8434557DE2C5}"/>
    <dgm:cxn modelId="{CCCA0D5B-FDF7-2C4F-B11C-27755D65D12F}" type="presOf" srcId="{7207412F-FD03-2647-B6FB-6BC339052B59}" destId="{84565F84-9799-B544-AD2E-4FFE511AF977}" srcOrd="0" destOrd="0" presId="urn:microsoft.com/office/officeart/2005/8/layout/hProcess4"/>
    <dgm:cxn modelId="{F520FF68-BFEF-134C-ADCA-39D9CFA3E77F}" type="presOf" srcId="{2472C2EE-D169-C04E-B977-1E4A825654C1}" destId="{E002DC02-2E58-4A44-9270-EB4E556DB730}" srcOrd="0" destOrd="0" presId="urn:microsoft.com/office/officeart/2005/8/layout/hProcess4"/>
    <dgm:cxn modelId="{D853986A-3BE8-934A-AFA6-E6CDAAC444A6}" type="presOf" srcId="{D9C45887-844B-F049-B0CD-B640F16E1A82}" destId="{84565F84-9799-B544-AD2E-4FFE511AF977}" srcOrd="0" destOrd="1" presId="urn:microsoft.com/office/officeart/2005/8/layout/hProcess4"/>
    <dgm:cxn modelId="{872E9E6B-106F-4347-8EC4-406E36AFE3C2}" type="presOf" srcId="{DA7343DC-4CF2-5344-BF2C-62365A681099}" destId="{58D66D97-6273-1845-BA31-CB0202C69EA5}" srcOrd="1" destOrd="0" presId="urn:microsoft.com/office/officeart/2005/8/layout/hProcess4"/>
    <dgm:cxn modelId="{71AE2D7D-3BDA-554E-B2E8-F67725B81AE4}" srcId="{C43556F5-1E78-9041-A6FA-4F199717C423}" destId="{DA7343DC-4CF2-5344-BF2C-62365A681099}" srcOrd="0" destOrd="0" parTransId="{EEDEADC5-E3CC-904D-A601-6CD175B96F47}" sibTransId="{D8DA1E3A-CAC9-6647-A2B6-BFD1073A8C9D}"/>
    <dgm:cxn modelId="{D03B6C8E-3AC9-4B4C-98D6-BC08ED7393DC}" type="presOf" srcId="{C43556F5-1E78-9041-A6FA-4F199717C423}" destId="{7952D333-1B2A-2B4C-AAA3-79EAFA456490}" srcOrd="0" destOrd="0" presId="urn:microsoft.com/office/officeart/2005/8/layout/hProcess4"/>
    <dgm:cxn modelId="{8A456698-0F3F-574E-AA67-B7A3F4DF4B23}" type="presOf" srcId="{7EE1E246-A154-784A-869D-56AE565EB57A}" destId="{874E8D27-A1FF-084B-A647-F10C7A351B74}" srcOrd="0" destOrd="0" presId="urn:microsoft.com/office/officeart/2005/8/layout/hProcess4"/>
    <dgm:cxn modelId="{57D6879E-2230-504A-9E14-1284C2FC937F}" srcId="{6F1E6B43-9528-8844-A7E1-9AB5B13307EF}" destId="{D9C45887-844B-F049-B0CD-B640F16E1A82}" srcOrd="1" destOrd="0" parTransId="{1182AA6F-AD9E-8A4F-B235-34F7CE2CC06A}" sibTransId="{9C28C549-6722-A348-887D-C3C8A5C6A9A5}"/>
    <dgm:cxn modelId="{1D61D19F-C8D8-144E-A261-0B4C5325A7C2}" type="presOf" srcId="{E3E5D493-F2AD-1645-AB35-41E1504DED00}" destId="{9D65B8CB-2A77-164B-8FC1-02A819942788}" srcOrd="0" destOrd="2" presId="urn:microsoft.com/office/officeart/2005/8/layout/hProcess4"/>
    <dgm:cxn modelId="{9BB83BC8-D2B5-284A-A0F3-7CAB070F1EC2}" type="presOf" srcId="{6F1E6B43-9528-8844-A7E1-9AB5B13307EF}" destId="{54B8255F-2B1E-9948-B141-ECC46851140B}" srcOrd="0" destOrd="0" presId="urn:microsoft.com/office/officeart/2005/8/layout/hProcess4"/>
    <dgm:cxn modelId="{C8A370D5-F088-F649-8794-58D2D1C5CC57}" type="presOf" srcId="{7207412F-FD03-2647-B6FB-6BC339052B59}" destId="{99F796B5-E9BC-094D-B4C9-FDD1B8924EDB}" srcOrd="1" destOrd="0" presId="urn:microsoft.com/office/officeart/2005/8/layout/hProcess4"/>
    <dgm:cxn modelId="{35FC05DC-DB89-1C49-AA67-980CD68B5E32}" srcId="{2472C2EE-D169-C04E-B977-1E4A825654C1}" destId="{B122246B-43D4-3143-970F-D767840700CA}" srcOrd="1" destOrd="0" parTransId="{3ABCE87C-0A33-964D-B4D7-F255C2956AB6}" sibTransId="{3FC00B31-2FB0-ED48-B3F1-78104DB827E5}"/>
    <dgm:cxn modelId="{F44BBFE6-DEF8-1848-8DB8-E188D6B7CFA3}" type="presOf" srcId="{30F9B5C7-4797-EA40-8467-60276224C8A6}" destId="{1045D2EA-62A7-C24C-8C2F-5B7A9177FF12}" srcOrd="0" destOrd="0" presId="urn:microsoft.com/office/officeart/2005/8/layout/hProcess4"/>
    <dgm:cxn modelId="{F606B8E8-4512-1D49-A3D7-9606B601D867}" type="presOf" srcId="{D9C45887-844B-F049-B0CD-B640F16E1A82}" destId="{99F796B5-E9BC-094D-B4C9-FDD1B8924EDB}" srcOrd="1" destOrd="1" presId="urn:microsoft.com/office/officeart/2005/8/layout/hProcess4"/>
    <dgm:cxn modelId="{B2E62DE9-B6EB-5B42-BA6E-1DA256590B69}" srcId="{C43556F5-1E78-9041-A6FA-4F199717C423}" destId="{804E56C0-A00D-2A4C-B254-E55206A2B99D}" srcOrd="1" destOrd="0" parTransId="{4E873AF5-48F8-2348-8D84-72DD2D1B4B2B}" sibTransId="{36B61F47-F5C3-C34E-BC82-D77AED47F9DB}"/>
    <dgm:cxn modelId="{CE2FEDE9-8976-2049-99BF-F0D6027401A9}" type="presOf" srcId="{B122246B-43D4-3143-970F-D767840700CA}" destId="{77C22231-BEFD-F449-8EFE-FD22E6D93D28}" srcOrd="0" destOrd="0" presId="urn:microsoft.com/office/officeart/2005/8/layout/hProcess4"/>
    <dgm:cxn modelId="{734E40EE-3A2D-0A47-B5F1-63911D98682A}" type="presOf" srcId="{DA7343DC-4CF2-5344-BF2C-62365A681099}" destId="{9D65B8CB-2A77-164B-8FC1-02A819942788}" srcOrd="0" destOrd="0" presId="urn:microsoft.com/office/officeart/2005/8/layout/hProcess4"/>
    <dgm:cxn modelId="{E2E552FB-FA83-6741-8D4D-72FA6EDB9BBC}" type="presOf" srcId="{804E56C0-A00D-2A4C-B254-E55206A2B99D}" destId="{58D66D97-6273-1845-BA31-CB0202C69EA5}" srcOrd="1" destOrd="1" presId="urn:microsoft.com/office/officeart/2005/8/layout/hProcess4"/>
    <dgm:cxn modelId="{66BACAFC-742A-B64B-A166-86946900DDBF}" srcId="{2472C2EE-D169-C04E-B977-1E4A825654C1}" destId="{C43556F5-1E78-9041-A6FA-4F199717C423}" srcOrd="0" destOrd="0" parTransId="{D7B08081-EF67-EA43-BF21-CF506B4C29CC}" sibTransId="{7EE1E246-A154-784A-869D-56AE565EB57A}"/>
    <dgm:cxn modelId="{16A7B7FE-4358-0B4A-8F2F-A3D8DBE155D2}" type="presOf" srcId="{3FC00B31-2FB0-ED48-B3F1-78104DB827E5}" destId="{7E64D295-ED08-6541-A758-0EE0A7658BD3}" srcOrd="0" destOrd="0" presId="urn:microsoft.com/office/officeart/2005/8/layout/hProcess4"/>
    <dgm:cxn modelId="{A547405C-EAE6-9447-AB32-BB3B72A9406B}" type="presParOf" srcId="{E002DC02-2E58-4A44-9270-EB4E556DB730}" destId="{C531AD15-6ACA-D341-9C89-37E14FED09D2}" srcOrd="0" destOrd="0" presId="urn:microsoft.com/office/officeart/2005/8/layout/hProcess4"/>
    <dgm:cxn modelId="{BD835C18-E81E-1548-A49C-2E3A07AB57BF}" type="presParOf" srcId="{E002DC02-2E58-4A44-9270-EB4E556DB730}" destId="{FC1D2BE2-C72D-1D4B-8001-95DDE311FBBE}" srcOrd="1" destOrd="0" presId="urn:microsoft.com/office/officeart/2005/8/layout/hProcess4"/>
    <dgm:cxn modelId="{4A8291B7-D57C-2844-8D0D-704E28AA2261}" type="presParOf" srcId="{E002DC02-2E58-4A44-9270-EB4E556DB730}" destId="{FB975F01-B0D2-7C47-A609-17F97DFDFB55}" srcOrd="2" destOrd="0" presId="urn:microsoft.com/office/officeart/2005/8/layout/hProcess4"/>
    <dgm:cxn modelId="{4D695085-3E6B-154B-B172-275C1C3163EB}" type="presParOf" srcId="{FB975F01-B0D2-7C47-A609-17F97DFDFB55}" destId="{1196B769-1421-B84E-AB32-BA26451E9293}" srcOrd="0" destOrd="0" presId="urn:microsoft.com/office/officeart/2005/8/layout/hProcess4"/>
    <dgm:cxn modelId="{19C3EE97-B181-6443-90C7-134757D40B8F}" type="presParOf" srcId="{1196B769-1421-B84E-AB32-BA26451E9293}" destId="{2426C9BF-A486-864C-9176-5C64F888977F}" srcOrd="0" destOrd="0" presId="urn:microsoft.com/office/officeart/2005/8/layout/hProcess4"/>
    <dgm:cxn modelId="{43BBC27F-4D45-2A47-AD44-B5311A541FCE}" type="presParOf" srcId="{1196B769-1421-B84E-AB32-BA26451E9293}" destId="{9D65B8CB-2A77-164B-8FC1-02A819942788}" srcOrd="1" destOrd="0" presId="urn:microsoft.com/office/officeart/2005/8/layout/hProcess4"/>
    <dgm:cxn modelId="{60E62A07-018E-944C-A7B5-07B75BF8A583}" type="presParOf" srcId="{1196B769-1421-B84E-AB32-BA26451E9293}" destId="{58D66D97-6273-1845-BA31-CB0202C69EA5}" srcOrd="2" destOrd="0" presId="urn:microsoft.com/office/officeart/2005/8/layout/hProcess4"/>
    <dgm:cxn modelId="{1D74FB88-985C-CD4D-8EAC-66589F67BE37}" type="presParOf" srcId="{1196B769-1421-B84E-AB32-BA26451E9293}" destId="{7952D333-1B2A-2B4C-AAA3-79EAFA456490}" srcOrd="3" destOrd="0" presId="urn:microsoft.com/office/officeart/2005/8/layout/hProcess4"/>
    <dgm:cxn modelId="{ACB60A50-F328-B647-8C38-BCA068D4F006}" type="presParOf" srcId="{1196B769-1421-B84E-AB32-BA26451E9293}" destId="{5D5B3BAE-A60D-504D-A11D-2A843B39D670}" srcOrd="4" destOrd="0" presId="urn:microsoft.com/office/officeart/2005/8/layout/hProcess4"/>
    <dgm:cxn modelId="{101BC741-073C-0F4E-A6BD-465E1C95BA56}" type="presParOf" srcId="{FB975F01-B0D2-7C47-A609-17F97DFDFB55}" destId="{874E8D27-A1FF-084B-A647-F10C7A351B74}" srcOrd="1" destOrd="0" presId="urn:microsoft.com/office/officeart/2005/8/layout/hProcess4"/>
    <dgm:cxn modelId="{2ABF3480-3CE4-F545-9102-226296BEFC5A}" type="presParOf" srcId="{FB975F01-B0D2-7C47-A609-17F97DFDFB55}" destId="{4D6B443D-B368-D248-ABC3-EB799E3EB87B}" srcOrd="2" destOrd="0" presId="urn:microsoft.com/office/officeart/2005/8/layout/hProcess4"/>
    <dgm:cxn modelId="{F7EFC36F-CA64-4C43-BCA1-C5A56BF962BD}" type="presParOf" srcId="{4D6B443D-B368-D248-ABC3-EB799E3EB87B}" destId="{A66D141E-E0ED-A745-8FFB-1700D72F531C}" srcOrd="0" destOrd="0" presId="urn:microsoft.com/office/officeart/2005/8/layout/hProcess4"/>
    <dgm:cxn modelId="{570F3386-3BEC-604F-AA4C-96F8115FE66B}" type="presParOf" srcId="{4D6B443D-B368-D248-ABC3-EB799E3EB87B}" destId="{1045D2EA-62A7-C24C-8C2F-5B7A9177FF12}" srcOrd="1" destOrd="0" presId="urn:microsoft.com/office/officeart/2005/8/layout/hProcess4"/>
    <dgm:cxn modelId="{FF3C371D-C6F8-234C-968F-08EA76DDE32B}" type="presParOf" srcId="{4D6B443D-B368-D248-ABC3-EB799E3EB87B}" destId="{C84A0C9C-C985-2F43-958C-7AA9DE946231}" srcOrd="2" destOrd="0" presId="urn:microsoft.com/office/officeart/2005/8/layout/hProcess4"/>
    <dgm:cxn modelId="{210D7917-74A9-CF4F-AB8F-989C926D9BB6}" type="presParOf" srcId="{4D6B443D-B368-D248-ABC3-EB799E3EB87B}" destId="{77C22231-BEFD-F449-8EFE-FD22E6D93D28}" srcOrd="3" destOrd="0" presId="urn:microsoft.com/office/officeart/2005/8/layout/hProcess4"/>
    <dgm:cxn modelId="{03B1F2C3-2952-8E43-BEC8-58B98A652462}" type="presParOf" srcId="{4D6B443D-B368-D248-ABC3-EB799E3EB87B}" destId="{134D4068-5AB2-7F49-B6CD-BFC5CB6C157B}" srcOrd="4" destOrd="0" presId="urn:microsoft.com/office/officeart/2005/8/layout/hProcess4"/>
    <dgm:cxn modelId="{A88CFDD1-E967-6740-B56D-892C49EB7109}" type="presParOf" srcId="{FB975F01-B0D2-7C47-A609-17F97DFDFB55}" destId="{7E64D295-ED08-6541-A758-0EE0A7658BD3}" srcOrd="3" destOrd="0" presId="urn:microsoft.com/office/officeart/2005/8/layout/hProcess4"/>
    <dgm:cxn modelId="{0636A003-9E19-214E-A615-F4468C8B4DD5}" type="presParOf" srcId="{FB975F01-B0D2-7C47-A609-17F97DFDFB55}" destId="{81AFE5C9-1C88-9642-9BCC-6FEB81C9C655}" srcOrd="4" destOrd="0" presId="urn:microsoft.com/office/officeart/2005/8/layout/hProcess4"/>
    <dgm:cxn modelId="{AB85F7CA-1C19-AE45-A36F-C953E8330E63}" type="presParOf" srcId="{81AFE5C9-1C88-9642-9BCC-6FEB81C9C655}" destId="{6A4DD999-A5C0-A349-B63C-71CF04586427}" srcOrd="0" destOrd="0" presId="urn:microsoft.com/office/officeart/2005/8/layout/hProcess4"/>
    <dgm:cxn modelId="{2014E974-F24B-F449-8C87-E1E4931171A2}" type="presParOf" srcId="{81AFE5C9-1C88-9642-9BCC-6FEB81C9C655}" destId="{84565F84-9799-B544-AD2E-4FFE511AF977}" srcOrd="1" destOrd="0" presId="urn:microsoft.com/office/officeart/2005/8/layout/hProcess4"/>
    <dgm:cxn modelId="{F07BAB57-96A2-1D49-BF5B-991356E8065E}" type="presParOf" srcId="{81AFE5C9-1C88-9642-9BCC-6FEB81C9C655}" destId="{99F796B5-E9BC-094D-B4C9-FDD1B8924EDB}" srcOrd="2" destOrd="0" presId="urn:microsoft.com/office/officeart/2005/8/layout/hProcess4"/>
    <dgm:cxn modelId="{D1F97E97-468D-F14C-965A-18F9C7715146}" type="presParOf" srcId="{81AFE5C9-1C88-9642-9BCC-6FEB81C9C655}" destId="{54B8255F-2B1E-9948-B141-ECC46851140B}" srcOrd="3" destOrd="0" presId="urn:microsoft.com/office/officeart/2005/8/layout/hProcess4"/>
    <dgm:cxn modelId="{33F6905B-C4DE-4A42-BBE7-1BF8B48F7F77}" type="presParOf" srcId="{81AFE5C9-1C88-9642-9BCC-6FEB81C9C655}" destId="{DA53EFFC-F964-E54E-9048-586CB3450A42}" srcOrd="4" destOrd="0" presId="urn:microsoft.com/office/officeart/2005/8/layout/hProcess4"/>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65B8CB-2A77-164B-8FC1-02A819942788}">
      <dsp:nvSpPr>
        <dsp:cNvPr id="0" name=""/>
        <dsp:cNvSpPr/>
      </dsp:nvSpPr>
      <dsp:spPr>
        <a:xfrm>
          <a:off x="2921" y="1421360"/>
          <a:ext cx="1732224" cy="1428722"/>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860" tIns="22860" rIns="22860" bIns="22860" numCol="1" spcCol="1270" anchor="t" anchorCtr="0">
          <a:noAutofit/>
        </a:bodyPr>
        <a:lstStyle/>
        <a:p>
          <a:pPr marL="114300" lvl="1" indent="-114300" algn="l" defTabSz="533400">
            <a:lnSpc>
              <a:spcPct val="90000"/>
            </a:lnSpc>
            <a:spcBef>
              <a:spcPct val="0"/>
            </a:spcBef>
            <a:spcAft>
              <a:spcPct val="15000"/>
            </a:spcAft>
            <a:buChar char="•"/>
          </a:pPr>
          <a:r>
            <a:rPr lang="en-GB" sz="1200" kern="1200" noProof="0"/>
            <a:t>Specify key elements</a:t>
          </a:r>
        </a:p>
        <a:p>
          <a:pPr marL="114300" lvl="1" indent="-114300" algn="l" defTabSz="533400">
            <a:lnSpc>
              <a:spcPct val="90000"/>
            </a:lnSpc>
            <a:spcBef>
              <a:spcPct val="0"/>
            </a:spcBef>
            <a:spcAft>
              <a:spcPct val="15000"/>
            </a:spcAft>
            <a:buChar char="•"/>
          </a:pPr>
          <a:r>
            <a:rPr lang="en-GB" sz="1200" kern="1200" noProof="0"/>
            <a:t>Check whole logic</a:t>
          </a:r>
        </a:p>
        <a:p>
          <a:pPr marL="114300" lvl="1" indent="-114300" algn="l" defTabSz="533400">
            <a:lnSpc>
              <a:spcPct val="90000"/>
            </a:lnSpc>
            <a:spcBef>
              <a:spcPct val="0"/>
            </a:spcBef>
            <a:spcAft>
              <a:spcPct val="15000"/>
            </a:spcAft>
            <a:buChar char="•"/>
          </a:pPr>
          <a:r>
            <a:rPr lang="en-GB" sz="1200" kern="1200" noProof="0"/>
            <a:t>etc...</a:t>
          </a:r>
        </a:p>
      </dsp:txBody>
      <dsp:txXfrm>
        <a:off x="35800" y="1454239"/>
        <a:ext cx="1666466" cy="1056810"/>
      </dsp:txXfrm>
    </dsp:sp>
    <dsp:sp modelId="{874E8D27-A1FF-084B-A647-F10C7A351B74}">
      <dsp:nvSpPr>
        <dsp:cNvPr id="0" name=""/>
        <dsp:cNvSpPr/>
      </dsp:nvSpPr>
      <dsp:spPr>
        <a:xfrm>
          <a:off x="999139" y="1843358"/>
          <a:ext cx="1789596" cy="1789596"/>
        </a:xfrm>
        <a:prstGeom prst="leftCircularArrow">
          <a:avLst>
            <a:gd name="adj1" fmla="val 2485"/>
            <a:gd name="adj2" fmla="val 300997"/>
            <a:gd name="adj3" fmla="val 2076508"/>
            <a:gd name="adj4" fmla="val 9024489"/>
            <a:gd name="adj5" fmla="val 2899"/>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952D333-1B2A-2B4C-AAA3-79EAFA456490}">
      <dsp:nvSpPr>
        <dsp:cNvPr id="0" name=""/>
        <dsp:cNvSpPr/>
      </dsp:nvSpPr>
      <dsp:spPr>
        <a:xfrm>
          <a:off x="387860" y="2543928"/>
          <a:ext cx="1539755" cy="612309"/>
        </a:xfrm>
        <a:prstGeom prst="roundRect">
          <a:avLst>
            <a:gd name="adj" fmla="val 10000"/>
          </a:avLst>
        </a:prstGeom>
        <a:solidFill>
          <a:srgbClr val="0026EA"/>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55" tIns="13970" rIns="20955" bIns="13970" numCol="1" spcCol="1270" anchor="ctr" anchorCtr="0">
          <a:noAutofit/>
        </a:bodyPr>
        <a:lstStyle/>
        <a:p>
          <a:pPr marL="0" lvl="0" indent="0" algn="ctr" defTabSz="488950">
            <a:lnSpc>
              <a:spcPct val="90000"/>
            </a:lnSpc>
            <a:spcBef>
              <a:spcPct val="0"/>
            </a:spcBef>
            <a:spcAft>
              <a:spcPct val="35000"/>
            </a:spcAft>
            <a:buNone/>
          </a:pPr>
          <a:r>
            <a:rPr lang="en-GB" sz="1100" kern="1200" noProof="0"/>
            <a:t>Adjust prompt to content to be evaluated</a:t>
          </a:r>
        </a:p>
      </dsp:txBody>
      <dsp:txXfrm>
        <a:off x="405794" y="2561862"/>
        <a:ext cx="1503887" cy="576441"/>
      </dsp:txXfrm>
    </dsp:sp>
    <dsp:sp modelId="{1045D2EA-62A7-C24C-8C2F-5B7A9177FF12}">
      <dsp:nvSpPr>
        <dsp:cNvPr id="0" name=""/>
        <dsp:cNvSpPr/>
      </dsp:nvSpPr>
      <dsp:spPr>
        <a:xfrm>
          <a:off x="2139342" y="1421360"/>
          <a:ext cx="1732224" cy="1428722"/>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860" tIns="22860" rIns="22860" bIns="22860" numCol="1" spcCol="1270" anchor="t" anchorCtr="0">
          <a:noAutofit/>
        </a:bodyPr>
        <a:lstStyle/>
        <a:p>
          <a:pPr marL="114300" lvl="1" indent="-114300" algn="l" defTabSz="533400">
            <a:lnSpc>
              <a:spcPct val="90000"/>
            </a:lnSpc>
            <a:spcBef>
              <a:spcPct val="0"/>
            </a:spcBef>
            <a:spcAft>
              <a:spcPct val="15000"/>
            </a:spcAft>
            <a:buChar char="•"/>
          </a:pPr>
          <a:r>
            <a:rPr lang="en-GB" sz="1200" kern="1200" noProof="0"/>
            <a:t>Instead of "which of these items is best" rank each individually then identify best</a:t>
          </a:r>
        </a:p>
      </dsp:txBody>
      <dsp:txXfrm>
        <a:off x="2172221" y="1760394"/>
        <a:ext cx="1666466" cy="1056810"/>
      </dsp:txXfrm>
    </dsp:sp>
    <dsp:sp modelId="{7E64D295-ED08-6541-A758-0EE0A7658BD3}">
      <dsp:nvSpPr>
        <dsp:cNvPr id="0" name=""/>
        <dsp:cNvSpPr/>
      </dsp:nvSpPr>
      <dsp:spPr>
        <a:xfrm>
          <a:off x="3121125" y="582469"/>
          <a:ext cx="2010936" cy="2010936"/>
        </a:xfrm>
        <a:prstGeom prst="circularArrow">
          <a:avLst>
            <a:gd name="adj1" fmla="val 2211"/>
            <a:gd name="adj2" fmla="val 266181"/>
            <a:gd name="adj3" fmla="val 19558308"/>
            <a:gd name="adj4" fmla="val 12575511"/>
            <a:gd name="adj5" fmla="val 258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7C22231-BEFD-F449-8EFE-FD22E6D93D28}">
      <dsp:nvSpPr>
        <dsp:cNvPr id="0" name=""/>
        <dsp:cNvSpPr/>
      </dsp:nvSpPr>
      <dsp:spPr>
        <a:xfrm>
          <a:off x="2524280" y="1115205"/>
          <a:ext cx="1539755" cy="612309"/>
        </a:xfrm>
        <a:prstGeom prst="roundRect">
          <a:avLst>
            <a:gd name="adj" fmla="val 10000"/>
          </a:avLst>
        </a:prstGeom>
        <a:solidFill>
          <a:srgbClr val="0026EA"/>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55" tIns="13970" rIns="20955" bIns="13970" numCol="1" spcCol="1270" anchor="ctr" anchorCtr="0">
          <a:noAutofit/>
        </a:bodyPr>
        <a:lstStyle/>
        <a:p>
          <a:pPr marL="0" lvl="0" indent="0" algn="ctr" defTabSz="488950">
            <a:lnSpc>
              <a:spcPct val="90000"/>
            </a:lnSpc>
            <a:spcBef>
              <a:spcPct val="0"/>
            </a:spcBef>
            <a:spcAft>
              <a:spcPct val="35000"/>
            </a:spcAft>
            <a:buNone/>
          </a:pPr>
          <a:r>
            <a:rPr lang="en-GB" sz="1100" kern="1200" noProof="0"/>
            <a:t>Decompose evaluation criteria</a:t>
          </a:r>
        </a:p>
      </dsp:txBody>
      <dsp:txXfrm>
        <a:off x="2542214" y="1133139"/>
        <a:ext cx="1503887" cy="576441"/>
      </dsp:txXfrm>
    </dsp:sp>
    <dsp:sp modelId="{84565F84-9799-B544-AD2E-4FFE511AF977}">
      <dsp:nvSpPr>
        <dsp:cNvPr id="0" name=""/>
        <dsp:cNvSpPr/>
      </dsp:nvSpPr>
      <dsp:spPr>
        <a:xfrm>
          <a:off x="4275762" y="1421360"/>
          <a:ext cx="1732224" cy="1428722"/>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860" tIns="22860" rIns="22860" bIns="22860" numCol="1" spcCol="1270" anchor="t" anchorCtr="0">
          <a:noAutofit/>
        </a:bodyPr>
        <a:lstStyle/>
        <a:p>
          <a:pPr marL="114300" lvl="1" indent="-114300" algn="l" defTabSz="533400">
            <a:lnSpc>
              <a:spcPct val="90000"/>
            </a:lnSpc>
            <a:spcBef>
              <a:spcPct val="0"/>
            </a:spcBef>
            <a:spcAft>
              <a:spcPct val="15000"/>
            </a:spcAft>
            <a:buChar char="•"/>
          </a:pPr>
          <a:r>
            <a:rPr lang="en-GB" sz="1200" kern="1200" noProof="0"/>
            <a:t>Few shot prompting</a:t>
          </a:r>
        </a:p>
        <a:p>
          <a:pPr marL="114300" lvl="1" indent="-114300" algn="l" defTabSz="533400">
            <a:lnSpc>
              <a:spcPct val="90000"/>
            </a:lnSpc>
            <a:spcBef>
              <a:spcPct val="0"/>
            </a:spcBef>
            <a:spcAft>
              <a:spcPct val="15000"/>
            </a:spcAft>
            <a:buChar char="•"/>
          </a:pPr>
          <a:r>
            <a:rPr lang="en-GB" sz="1200" kern="1200" noProof="0"/>
            <a:t>Add relevant documents (GS)</a:t>
          </a:r>
        </a:p>
      </dsp:txBody>
      <dsp:txXfrm>
        <a:off x="4308641" y="1454239"/>
        <a:ext cx="1666466" cy="1056810"/>
      </dsp:txXfrm>
    </dsp:sp>
    <dsp:sp modelId="{54B8255F-2B1E-9948-B141-ECC46851140B}">
      <dsp:nvSpPr>
        <dsp:cNvPr id="0" name=""/>
        <dsp:cNvSpPr/>
      </dsp:nvSpPr>
      <dsp:spPr>
        <a:xfrm>
          <a:off x="4660701" y="2543928"/>
          <a:ext cx="1539755" cy="612309"/>
        </a:xfrm>
        <a:prstGeom prst="roundRect">
          <a:avLst>
            <a:gd name="adj" fmla="val 10000"/>
          </a:avLst>
        </a:prstGeom>
        <a:solidFill>
          <a:srgbClr val="0026EA"/>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55" tIns="13970" rIns="20955" bIns="13970" numCol="1" spcCol="1270" anchor="ctr" anchorCtr="0">
          <a:noAutofit/>
        </a:bodyPr>
        <a:lstStyle/>
        <a:p>
          <a:pPr marL="0" lvl="0" indent="0" algn="ctr" defTabSz="488950">
            <a:lnSpc>
              <a:spcPct val="90000"/>
            </a:lnSpc>
            <a:spcBef>
              <a:spcPct val="0"/>
            </a:spcBef>
            <a:spcAft>
              <a:spcPct val="35000"/>
            </a:spcAft>
            <a:buNone/>
          </a:pPr>
          <a:r>
            <a:rPr lang="en-GB" sz="1100" kern="1200" noProof="0"/>
            <a:t>Use meta evaluation</a:t>
          </a:r>
        </a:p>
      </dsp:txBody>
      <dsp:txXfrm>
        <a:off x="4678635" y="2561862"/>
        <a:ext cx="1503887" cy="576441"/>
      </dsp:txXfrm>
    </dsp:sp>
  </dsp:spTree>
</dsp:drawing>
</file>

<file path=ppt/diagrams/layout1.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D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64D22E1-39F7-4AB5-8E7F-B2A2E440D6C1}" type="datetimeFigureOut">
              <a:rPr lang="en-DE" smtClean="0"/>
              <a:t>9/17/26</a:t>
            </a:fld>
            <a:endParaRPr lang="en-D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D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D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D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E11CD28-6E91-4190-9C45-D26380E70049}" type="slidenum">
              <a:rPr lang="en-DE" smtClean="0"/>
              <a:t>‹#›</a:t>
            </a:fld>
            <a:endParaRPr lang="en-DE"/>
          </a:p>
        </p:txBody>
      </p:sp>
    </p:spTree>
    <p:extLst>
      <p:ext uri="{BB962C8B-B14F-4D97-AF65-F5344CB8AC3E}">
        <p14:creationId xmlns:p14="http://schemas.microsoft.com/office/powerpoint/2010/main" val="34978958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2BD939-35EB-55D9-B1D3-82D73DE024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AF6BE0-E2C8-C5EC-3027-FC22C34B97AD}"/>
              </a:ext>
            </a:extLst>
          </p:cNvPr>
          <p:cNvSpPr>
            <a:spLocks noGrp="1" noRot="1" noChangeAspect="1"/>
          </p:cNvSpPr>
          <p:nvPr>
            <p:ph type="sldImg"/>
          </p:nvPr>
        </p:nvSpPr>
        <p:spPr/>
        <p:txBody>
          <a:bodyPr/>
          <a:lstStyle/>
          <a:p>
            <a:endParaRPr lang="en-DE"/>
          </a:p>
        </p:txBody>
      </p:sp>
      <p:sp>
        <p:nvSpPr>
          <p:cNvPr id="3" name="Notes Placeholder 2">
            <a:extLst>
              <a:ext uri="{FF2B5EF4-FFF2-40B4-BE49-F238E27FC236}">
                <a16:creationId xmlns:a16="http://schemas.microsoft.com/office/drawing/2014/main" id="{37F02763-FF07-C900-8AC8-07E3B1A345FF}"/>
              </a:ext>
            </a:extLst>
          </p:cNvPr>
          <p:cNvSpPr>
            <a:spLocks noGrp="1"/>
          </p:cNvSpPr>
          <p:nvPr>
            <p:ph type="body" idx="1"/>
          </p:nvPr>
        </p:nvSpPr>
        <p:spPr/>
        <p:txBody>
          <a:bodyPr/>
          <a:lstStyle/>
          <a:p>
            <a:endParaRPr lang="en-CH"/>
          </a:p>
        </p:txBody>
      </p:sp>
      <p:sp>
        <p:nvSpPr>
          <p:cNvPr id="4" name="Slide Number Placeholder 3">
            <a:extLst>
              <a:ext uri="{FF2B5EF4-FFF2-40B4-BE49-F238E27FC236}">
                <a16:creationId xmlns:a16="http://schemas.microsoft.com/office/drawing/2014/main" id="{4DE3C9D3-11F3-28E8-2E77-360EAA3CD92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a:ln>
                  <a:noFill/>
                </a:ln>
                <a:solidFill>
                  <a:prstClr val="black"/>
                </a:solidFill>
                <a:effectLst/>
                <a:uLnTx/>
                <a:uFillTx/>
                <a:latin typeface="Aptos" panose="02110004020202020204"/>
                <a:ea typeface="Yu Gothic" panose="020B0400000000000000" pitchFamily="34" charset="-128"/>
                <a:cs typeface="+mn-cs"/>
              </a:rPr>
              <a:t>Page </a:t>
            </a:r>
            <a:fld id="{C1597124-4AB8-4422-9BA0-46A8602E7B7D}" type="slidenum">
              <a:rPr kumimoji="0" lang="de-DE" sz="1200" b="0" i="0" u="none" strike="noStrike" kern="1200" cap="none" spc="0" normalizeH="0" baseline="0" noProof="0" smtClean="0">
                <a:ln>
                  <a:noFill/>
                </a:ln>
                <a:solidFill>
                  <a:prstClr val="black"/>
                </a:solidFill>
                <a:effectLst/>
                <a:uLnTx/>
                <a:uFillTx/>
                <a:latin typeface="Aptos" panose="02110004020202020204"/>
                <a:ea typeface="Yu Gothic" panose="020B0400000000000000"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de-DE" sz="1200" b="0" i="0" u="none" strike="noStrike" kern="1200" cap="none" spc="0" normalizeH="0" baseline="0" noProof="0">
              <a:ln>
                <a:noFill/>
              </a:ln>
              <a:solidFill>
                <a:prstClr val="black"/>
              </a:solidFill>
              <a:effectLst/>
              <a:uLnTx/>
              <a:uFillTx/>
              <a:latin typeface="Aptos" panose="02110004020202020204"/>
              <a:ea typeface="Yu Gothic" panose="020B0400000000000000" pitchFamily="34" charset="-128"/>
              <a:cs typeface="+mn-cs"/>
            </a:endParaRPr>
          </a:p>
        </p:txBody>
      </p:sp>
    </p:spTree>
    <p:extLst>
      <p:ext uri="{BB962C8B-B14F-4D97-AF65-F5344CB8AC3E}">
        <p14:creationId xmlns:p14="http://schemas.microsoft.com/office/powerpoint/2010/main" val="13791396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2287A8-F3EA-5FE6-095C-31F994FBA7D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7A920A-4244-C6D2-BD9D-63EB9FB1AD39}"/>
              </a:ext>
            </a:extLst>
          </p:cNvPr>
          <p:cNvSpPr>
            <a:spLocks noGrp="1" noRot="1" noChangeAspect="1"/>
          </p:cNvSpPr>
          <p:nvPr>
            <p:ph type="sldImg"/>
          </p:nvPr>
        </p:nvSpPr>
        <p:spPr/>
        <p:txBody>
          <a:bodyPr/>
          <a:lstStyle/>
          <a:p>
            <a:endParaRPr lang="en-DE"/>
          </a:p>
        </p:txBody>
      </p:sp>
      <p:sp>
        <p:nvSpPr>
          <p:cNvPr id="3" name="Notes Placeholder 2">
            <a:extLst>
              <a:ext uri="{FF2B5EF4-FFF2-40B4-BE49-F238E27FC236}">
                <a16:creationId xmlns:a16="http://schemas.microsoft.com/office/drawing/2014/main" id="{0CBBE71C-82ED-AEF6-9294-7E19027F2E12}"/>
              </a:ext>
            </a:extLst>
          </p:cNvPr>
          <p:cNvSpPr>
            <a:spLocks noGrp="1"/>
          </p:cNvSpPr>
          <p:nvPr>
            <p:ph type="body" idx="1"/>
          </p:nvPr>
        </p:nvSpPr>
        <p:spPr/>
        <p:txBody>
          <a:bodyPr/>
          <a:lstStyle/>
          <a:p>
            <a:endParaRPr lang="en-CH"/>
          </a:p>
        </p:txBody>
      </p:sp>
      <p:sp>
        <p:nvSpPr>
          <p:cNvPr id="4" name="Slide Number Placeholder 3">
            <a:extLst>
              <a:ext uri="{FF2B5EF4-FFF2-40B4-BE49-F238E27FC236}">
                <a16:creationId xmlns:a16="http://schemas.microsoft.com/office/drawing/2014/main" id="{6790A533-2436-B936-BD7E-3685B68047A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a:ln>
                  <a:noFill/>
                </a:ln>
                <a:solidFill>
                  <a:prstClr val="black"/>
                </a:solidFill>
                <a:effectLst/>
                <a:uLnTx/>
                <a:uFillTx/>
                <a:latin typeface="Aptos" panose="02110004020202020204"/>
                <a:ea typeface="Yu Gothic" panose="020B0400000000000000" pitchFamily="34" charset="-128"/>
                <a:cs typeface="+mn-cs"/>
              </a:rPr>
              <a:t>Page </a:t>
            </a:r>
            <a:fld id="{C1597124-4AB8-4422-9BA0-46A8602E7B7D}" type="slidenum">
              <a:rPr kumimoji="0" lang="de-DE" sz="1200" b="0" i="0" u="none" strike="noStrike" kern="1200" cap="none" spc="0" normalizeH="0" baseline="0" noProof="0" smtClean="0">
                <a:ln>
                  <a:noFill/>
                </a:ln>
                <a:solidFill>
                  <a:prstClr val="black"/>
                </a:solidFill>
                <a:effectLst/>
                <a:uLnTx/>
                <a:uFillTx/>
                <a:latin typeface="Aptos" panose="02110004020202020204"/>
                <a:ea typeface="Yu Gothic" panose="020B0400000000000000"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de-DE" sz="1200" b="0" i="0" u="none" strike="noStrike" kern="1200" cap="none" spc="0" normalizeH="0" baseline="0" noProof="0">
              <a:ln>
                <a:noFill/>
              </a:ln>
              <a:solidFill>
                <a:prstClr val="black"/>
              </a:solidFill>
              <a:effectLst/>
              <a:uLnTx/>
              <a:uFillTx/>
              <a:latin typeface="Aptos" panose="02110004020202020204"/>
              <a:ea typeface="Yu Gothic" panose="020B0400000000000000" pitchFamily="34" charset="-128"/>
              <a:cs typeface="+mn-cs"/>
            </a:endParaRPr>
          </a:p>
        </p:txBody>
      </p:sp>
    </p:spTree>
    <p:extLst>
      <p:ext uri="{BB962C8B-B14F-4D97-AF65-F5344CB8AC3E}">
        <p14:creationId xmlns:p14="http://schemas.microsoft.com/office/powerpoint/2010/main" val="18357344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2BD939-35EB-55D9-B1D3-82D73DE024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AF6BE0-E2C8-C5EC-3027-FC22C34B97AD}"/>
              </a:ext>
            </a:extLst>
          </p:cNvPr>
          <p:cNvSpPr>
            <a:spLocks noGrp="1" noRot="1" noChangeAspect="1"/>
          </p:cNvSpPr>
          <p:nvPr>
            <p:ph type="sldImg"/>
          </p:nvPr>
        </p:nvSpPr>
        <p:spPr/>
        <p:txBody>
          <a:bodyPr/>
          <a:lstStyle/>
          <a:p>
            <a:endParaRPr lang="en-DE"/>
          </a:p>
        </p:txBody>
      </p:sp>
      <p:sp>
        <p:nvSpPr>
          <p:cNvPr id="3" name="Notes Placeholder 2">
            <a:extLst>
              <a:ext uri="{FF2B5EF4-FFF2-40B4-BE49-F238E27FC236}">
                <a16:creationId xmlns:a16="http://schemas.microsoft.com/office/drawing/2014/main" id="{37F02763-FF07-C900-8AC8-07E3B1A345FF}"/>
              </a:ext>
            </a:extLst>
          </p:cNvPr>
          <p:cNvSpPr>
            <a:spLocks noGrp="1"/>
          </p:cNvSpPr>
          <p:nvPr>
            <p:ph type="body" idx="1"/>
          </p:nvPr>
        </p:nvSpPr>
        <p:spPr/>
        <p:txBody>
          <a:bodyPr/>
          <a:lstStyle/>
          <a:p>
            <a:endParaRPr lang="en-CH"/>
          </a:p>
        </p:txBody>
      </p:sp>
      <p:sp>
        <p:nvSpPr>
          <p:cNvPr id="4" name="Slide Number Placeholder 3">
            <a:extLst>
              <a:ext uri="{FF2B5EF4-FFF2-40B4-BE49-F238E27FC236}">
                <a16:creationId xmlns:a16="http://schemas.microsoft.com/office/drawing/2014/main" id="{4DE3C9D3-11F3-28E8-2E77-360EAA3CD92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a:ln>
                  <a:noFill/>
                </a:ln>
                <a:solidFill>
                  <a:prstClr val="black"/>
                </a:solidFill>
                <a:effectLst/>
                <a:uLnTx/>
                <a:uFillTx/>
                <a:latin typeface="Aptos" panose="02110004020202020204"/>
                <a:ea typeface="Yu Gothic" panose="020B0400000000000000" pitchFamily="34" charset="-128"/>
                <a:cs typeface="+mn-cs"/>
              </a:rPr>
              <a:t>Page </a:t>
            </a:r>
            <a:fld id="{C1597124-4AB8-4422-9BA0-46A8602E7B7D}" type="slidenum">
              <a:rPr kumimoji="0" lang="de-DE" sz="1200" b="0" i="0" u="none" strike="noStrike" kern="1200" cap="none" spc="0" normalizeH="0" baseline="0" noProof="0" smtClean="0">
                <a:ln>
                  <a:noFill/>
                </a:ln>
                <a:solidFill>
                  <a:prstClr val="black"/>
                </a:solidFill>
                <a:effectLst/>
                <a:uLnTx/>
                <a:uFillTx/>
                <a:latin typeface="Aptos" panose="02110004020202020204"/>
                <a:ea typeface="Yu Gothic" panose="020B0400000000000000"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de-DE" sz="1200" b="0" i="0" u="none" strike="noStrike" kern="1200" cap="none" spc="0" normalizeH="0" baseline="0" noProof="0">
              <a:ln>
                <a:noFill/>
              </a:ln>
              <a:solidFill>
                <a:prstClr val="black"/>
              </a:solidFill>
              <a:effectLst/>
              <a:uLnTx/>
              <a:uFillTx/>
              <a:latin typeface="Aptos" panose="02110004020202020204"/>
              <a:ea typeface="Yu Gothic" panose="020B0400000000000000" pitchFamily="34" charset="-128"/>
              <a:cs typeface="+mn-cs"/>
            </a:endParaRPr>
          </a:p>
        </p:txBody>
      </p:sp>
    </p:spTree>
    <p:extLst>
      <p:ext uri="{BB962C8B-B14F-4D97-AF65-F5344CB8AC3E}">
        <p14:creationId xmlns:p14="http://schemas.microsoft.com/office/powerpoint/2010/main" val="13791396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957448-3705-17FF-AADB-8952FC1373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76839F-8D94-095B-E235-07E124EA5FAB}"/>
              </a:ext>
            </a:extLst>
          </p:cNvPr>
          <p:cNvSpPr>
            <a:spLocks noGrp="1" noRot="1" noChangeAspect="1"/>
          </p:cNvSpPr>
          <p:nvPr>
            <p:ph type="sldImg"/>
          </p:nvPr>
        </p:nvSpPr>
        <p:spPr/>
        <p:txBody>
          <a:bodyPr/>
          <a:lstStyle/>
          <a:p>
            <a:endParaRPr lang="en-DE"/>
          </a:p>
        </p:txBody>
      </p:sp>
      <p:sp>
        <p:nvSpPr>
          <p:cNvPr id="3" name="Notes Placeholder 2">
            <a:extLst>
              <a:ext uri="{FF2B5EF4-FFF2-40B4-BE49-F238E27FC236}">
                <a16:creationId xmlns:a16="http://schemas.microsoft.com/office/drawing/2014/main" id="{0E9E7A5A-78D6-2730-396D-7F6C1FE450C7}"/>
              </a:ext>
            </a:extLst>
          </p:cNvPr>
          <p:cNvSpPr>
            <a:spLocks noGrp="1"/>
          </p:cNvSpPr>
          <p:nvPr>
            <p:ph type="body" idx="1"/>
          </p:nvPr>
        </p:nvSpPr>
        <p:spPr/>
        <p:txBody>
          <a:bodyPr/>
          <a:lstStyle/>
          <a:p>
            <a:endParaRPr lang="en-CH"/>
          </a:p>
        </p:txBody>
      </p:sp>
      <p:sp>
        <p:nvSpPr>
          <p:cNvPr id="4" name="Slide Number Placeholder 3">
            <a:extLst>
              <a:ext uri="{FF2B5EF4-FFF2-40B4-BE49-F238E27FC236}">
                <a16:creationId xmlns:a16="http://schemas.microsoft.com/office/drawing/2014/main" id="{A15BC12C-5983-C249-41BF-6EF56F362F5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a:ln>
                  <a:noFill/>
                </a:ln>
                <a:solidFill>
                  <a:prstClr val="black"/>
                </a:solidFill>
                <a:effectLst/>
                <a:uLnTx/>
                <a:uFillTx/>
                <a:latin typeface="Aptos" panose="02110004020202020204"/>
                <a:ea typeface="Yu Gothic" panose="020B0400000000000000" pitchFamily="34" charset="-128"/>
                <a:cs typeface="+mn-cs"/>
              </a:rPr>
              <a:t>Page </a:t>
            </a:r>
            <a:fld id="{C1597124-4AB8-4422-9BA0-46A8602E7B7D}" type="slidenum">
              <a:rPr kumimoji="0" lang="de-DE" sz="1200" b="0" i="0" u="none" strike="noStrike" kern="1200" cap="none" spc="0" normalizeH="0" baseline="0" noProof="0" smtClean="0">
                <a:ln>
                  <a:noFill/>
                </a:ln>
                <a:solidFill>
                  <a:prstClr val="black"/>
                </a:solidFill>
                <a:effectLst/>
                <a:uLnTx/>
                <a:uFillTx/>
                <a:latin typeface="Aptos" panose="02110004020202020204"/>
                <a:ea typeface="Yu Gothic" panose="020B0400000000000000"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de-DE" sz="1200" b="0" i="0" u="none" strike="noStrike" kern="1200" cap="none" spc="0" normalizeH="0" baseline="0" noProof="0">
              <a:ln>
                <a:noFill/>
              </a:ln>
              <a:solidFill>
                <a:prstClr val="black"/>
              </a:solidFill>
              <a:effectLst/>
              <a:uLnTx/>
              <a:uFillTx/>
              <a:latin typeface="Aptos" panose="02110004020202020204"/>
              <a:ea typeface="Yu Gothic" panose="020B0400000000000000" pitchFamily="34" charset="-128"/>
              <a:cs typeface="+mn-cs"/>
            </a:endParaRPr>
          </a:p>
        </p:txBody>
      </p:sp>
    </p:spTree>
    <p:extLst>
      <p:ext uri="{BB962C8B-B14F-4D97-AF65-F5344CB8AC3E}">
        <p14:creationId xmlns:p14="http://schemas.microsoft.com/office/powerpoint/2010/main" val="26328469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2EE335-5EEC-A130-75C9-C2957C3637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90AC53-F77E-B92F-B0B0-2E5165C68DC9}"/>
              </a:ext>
            </a:extLst>
          </p:cNvPr>
          <p:cNvSpPr>
            <a:spLocks noGrp="1" noRot="1" noChangeAspect="1"/>
          </p:cNvSpPr>
          <p:nvPr>
            <p:ph type="sldImg"/>
          </p:nvPr>
        </p:nvSpPr>
        <p:spPr/>
        <p:txBody>
          <a:bodyPr/>
          <a:lstStyle/>
          <a:p>
            <a:endParaRPr lang="en-DE"/>
          </a:p>
        </p:txBody>
      </p:sp>
      <p:sp>
        <p:nvSpPr>
          <p:cNvPr id="3" name="Notes Placeholder 2">
            <a:extLst>
              <a:ext uri="{FF2B5EF4-FFF2-40B4-BE49-F238E27FC236}">
                <a16:creationId xmlns:a16="http://schemas.microsoft.com/office/drawing/2014/main" id="{A9660F0B-127F-3287-4F4D-AA26AEFD0A21}"/>
              </a:ext>
            </a:extLst>
          </p:cNvPr>
          <p:cNvSpPr>
            <a:spLocks noGrp="1"/>
          </p:cNvSpPr>
          <p:nvPr>
            <p:ph type="body" idx="1"/>
          </p:nvPr>
        </p:nvSpPr>
        <p:spPr/>
        <p:txBody>
          <a:bodyPr/>
          <a:lstStyle/>
          <a:p>
            <a:endParaRPr lang="en-CH"/>
          </a:p>
        </p:txBody>
      </p:sp>
      <p:sp>
        <p:nvSpPr>
          <p:cNvPr id="4" name="Slide Number Placeholder 3">
            <a:extLst>
              <a:ext uri="{FF2B5EF4-FFF2-40B4-BE49-F238E27FC236}">
                <a16:creationId xmlns:a16="http://schemas.microsoft.com/office/drawing/2014/main" id="{575A6616-ED8E-9F63-C420-CAE7B180E42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a:ln>
                  <a:noFill/>
                </a:ln>
                <a:solidFill>
                  <a:prstClr val="black"/>
                </a:solidFill>
                <a:effectLst/>
                <a:uLnTx/>
                <a:uFillTx/>
                <a:latin typeface="Aptos" panose="02110004020202020204"/>
                <a:ea typeface="Yu Gothic" panose="020B0400000000000000" pitchFamily="34" charset="-128"/>
                <a:cs typeface="+mn-cs"/>
              </a:rPr>
              <a:t>Page </a:t>
            </a:r>
            <a:fld id="{C1597124-4AB8-4422-9BA0-46A8602E7B7D}" type="slidenum">
              <a:rPr kumimoji="0" lang="de-DE" sz="1200" b="0" i="0" u="none" strike="noStrike" kern="1200" cap="none" spc="0" normalizeH="0" baseline="0" noProof="0" smtClean="0">
                <a:ln>
                  <a:noFill/>
                </a:ln>
                <a:solidFill>
                  <a:prstClr val="black"/>
                </a:solidFill>
                <a:effectLst/>
                <a:uLnTx/>
                <a:uFillTx/>
                <a:latin typeface="Aptos" panose="02110004020202020204"/>
                <a:ea typeface="Yu Gothic" panose="020B0400000000000000"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de-DE" sz="1200" b="0" i="0" u="none" strike="noStrike" kern="1200" cap="none" spc="0" normalizeH="0" baseline="0" noProof="0">
              <a:ln>
                <a:noFill/>
              </a:ln>
              <a:solidFill>
                <a:prstClr val="black"/>
              </a:solidFill>
              <a:effectLst/>
              <a:uLnTx/>
              <a:uFillTx/>
              <a:latin typeface="Aptos" panose="02110004020202020204"/>
              <a:ea typeface="Yu Gothic" panose="020B0400000000000000" pitchFamily="34" charset="-128"/>
              <a:cs typeface="+mn-cs"/>
            </a:endParaRPr>
          </a:p>
        </p:txBody>
      </p:sp>
    </p:spTree>
    <p:extLst>
      <p:ext uri="{BB962C8B-B14F-4D97-AF65-F5344CB8AC3E}">
        <p14:creationId xmlns:p14="http://schemas.microsoft.com/office/powerpoint/2010/main" val="2486978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D6C576-7645-1934-E82B-DDF278C269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352304-3EFE-A83E-3723-E38FA783E1DA}"/>
              </a:ext>
            </a:extLst>
          </p:cNvPr>
          <p:cNvSpPr>
            <a:spLocks noGrp="1" noRot="1" noChangeAspect="1"/>
          </p:cNvSpPr>
          <p:nvPr>
            <p:ph type="sldImg"/>
          </p:nvPr>
        </p:nvSpPr>
        <p:spPr/>
        <p:txBody>
          <a:bodyPr/>
          <a:lstStyle/>
          <a:p>
            <a:endParaRPr lang="en-DE"/>
          </a:p>
        </p:txBody>
      </p:sp>
      <mc:AlternateContent xmlns:mc="http://schemas.openxmlformats.org/markup-compatibility/2006" xmlns:a14="http://schemas.microsoft.com/office/drawing/2010/main">
        <mc:Choice Requires="a14">
          <p:sp>
            <p:nvSpPr>
              <p:cNvPr id="3" name="Notes Placeholder 2">
                <a:extLst>
                  <a:ext uri="{FF2B5EF4-FFF2-40B4-BE49-F238E27FC236}">
                    <a16:creationId xmlns:a16="http://schemas.microsoft.com/office/drawing/2014/main" id="{80A2D394-9559-119B-9139-E48826D81F8F}"/>
                  </a:ext>
                </a:extLst>
              </p:cNvPr>
              <p:cNvSpPr>
                <a:spLocks noGrp="1"/>
              </p:cNvSpPr>
              <p:nvPr>
                <p:ph type="body" idx="1"/>
              </p:nvPr>
            </p:nvSpPr>
            <p:spPr/>
            <p:txBody>
              <a:bodyPr/>
              <a:lstStyle/>
              <a:p>
                <a:pPr/>
                <a14:m>
                  <m:oMathPara xmlns:m="http://schemas.openxmlformats.org/officeDocument/2006/math">
                    <m:oMath>
                      <m:f>
                        <m:fPr>
                          <m:ctrlPr>
                            <a:rPr lang="en-CH" b="0" i="1" smtClean="0">
                              <a:latin typeface="Cambria Math" panose="02040503050406030204" pitchFamily="18" charset="0"/>
                            </a:rPr>
                          </m:ctrlPr>
                        </m:fPr>
                        <m:num>
                          <m:sSub>
                            <m:sSubPr>
                              <m:ctrlPr>
                                <a:rPr lang="el-GR" b="0" i="0" smtClean="0">
                                  <a:latin typeface="Cambria Math" panose="02040503050406030204" pitchFamily="18" charset="0"/>
                                </a:rPr>
                              </m:ctrlPr>
                            </m:sSubPr>
                            <m:e>
                              <m:r>
                                <m:rPr>
                                  <m:sty m:val="p"/>
                                </m:rPr>
                                <a:rPr lang="el-GR" b="0" i="0" smtClean="0">
                                  <a:latin typeface="Cambria Math" panose="02040503050406030204" pitchFamily="18" charset="0"/>
                                </a:rPr>
                                <m:t>Σ</m:t>
                              </m:r>
                            </m:e>
                            <m:sub>
                              <m:r>
                                <m:rPr>
                                  <m:sty m:val="p"/>
                                </m:rPr>
                                <a:rPr lang="de-CH" b="0" i="0" smtClean="0">
                                  <a:latin typeface="Cambria Math" panose="02040503050406030204" pitchFamily="18" charset="0"/>
                                </a:rPr>
                                <m:t>I</m:t>
                              </m:r>
                              <m:r>
                                <a:rPr lang="el-GR" b="0" i="1" smtClean="0">
                                  <a:latin typeface="Cambria Math" panose="02040503050406030204" pitchFamily="18" charset="0"/>
                                  <a:ea typeface="Cambria Math" panose="02040503050406030204" pitchFamily="18" charset="0"/>
                                </a:rPr>
                                <m:t>∈</m:t>
                              </m:r>
                              <m:r>
                                <m:rPr>
                                  <m:sty m:val="p"/>
                                </m:rPr>
                                <a:rPr lang="de-CH" b="0" i="0" smtClean="0">
                                  <a:latin typeface="Cambria Math" panose="02040503050406030204" pitchFamily="18" charset="0"/>
                                  <a:ea typeface="Cambria Math" panose="02040503050406030204" pitchFamily="18" charset="0"/>
                                </a:rPr>
                                <m:t>D</m:t>
                              </m:r>
                            </m:sub>
                          </m:sSub>
                          <m:r>
                            <a:rPr lang="de-CH" b="0" i="1" smtClean="0">
                              <a:latin typeface="Cambria Math" panose="02040503050406030204" pitchFamily="18" charset="0"/>
                            </a:rPr>
                            <m:t>𝐼</m:t>
                          </m:r>
                          <m:r>
                            <a:rPr lang="de-CH" b="0" i="1" smtClean="0">
                              <a:latin typeface="Cambria Math" panose="02040503050406030204" pitchFamily="18" charset="0"/>
                              <a:ea typeface="Cambria Math" panose="02040503050406030204" pitchFamily="18" charset="0"/>
                            </a:rPr>
                            <m:t>~</m:t>
                          </m:r>
                          <m:r>
                            <a:rPr lang="de-CH" b="0" i="1" smtClean="0">
                              <a:latin typeface="Cambria Math" panose="02040503050406030204" pitchFamily="18" charset="0"/>
                            </a:rPr>
                            <m:t>(</m:t>
                          </m:r>
                          <m:r>
                            <a:rPr lang="de-CH" b="0" i="1" smtClean="0">
                              <a:latin typeface="Cambria Math" panose="02040503050406030204" pitchFamily="18" charset="0"/>
                            </a:rPr>
                            <m:t>𝑆</m:t>
                          </m:r>
                          <m:r>
                            <a:rPr lang="de-CH" b="0" i="0" smtClean="0">
                              <a:latin typeface="Cambria Math" panose="02040503050406030204" pitchFamily="18" charset="0"/>
                            </a:rPr>
                            <m:t>+</m:t>
                          </m:r>
                          <m:r>
                            <m:rPr>
                              <m:sty m:val="p"/>
                            </m:rPr>
                            <a:rPr lang="el-GR" b="0" i="0" smtClean="0">
                              <a:latin typeface="Cambria Math" panose="02040503050406030204" pitchFamily="18" charset="0"/>
                            </a:rPr>
                            <m:t>Δ</m:t>
                          </m:r>
                          <m:r>
                            <a:rPr lang="de-CH" b="0" i="1" smtClean="0">
                              <a:latin typeface="Cambria Math" panose="02040503050406030204" pitchFamily="18" charset="0"/>
                            </a:rPr>
                            <m:t>&gt;</m:t>
                          </m:r>
                          <m:sSub>
                            <m:sSubPr>
                              <m:ctrlPr>
                                <a:rPr lang="de-CH" b="0" i="1" smtClean="0">
                                  <a:latin typeface="Cambria Math" panose="02040503050406030204" pitchFamily="18" charset="0"/>
                                </a:rPr>
                              </m:ctrlPr>
                            </m:sSubPr>
                            <m:e>
                              <m:r>
                                <a:rPr lang="de-CH" b="0" i="1" smtClean="0">
                                  <a:latin typeface="Cambria Math" panose="02040503050406030204" pitchFamily="18" charset="0"/>
                                </a:rPr>
                                <m:t>𝑆</m:t>
                              </m:r>
                            </m:e>
                            <m:sub>
                              <m:r>
                                <a:rPr lang="de-CH" b="0" i="1" smtClean="0">
                                  <a:latin typeface="Cambria Math" panose="02040503050406030204" pitchFamily="18" charset="0"/>
                                </a:rPr>
                                <m:t>𝐿𝐿𝑀</m:t>
                              </m:r>
                            </m:sub>
                          </m:sSub>
                          <m:r>
                            <a:rPr lang="de-CH" b="0" i="1" smtClean="0">
                              <a:latin typeface="Cambria Math" panose="02040503050406030204" pitchFamily="18" charset="0"/>
                            </a:rPr>
                            <m:t>&gt;</m:t>
                          </m:r>
                          <m:r>
                            <a:rPr lang="de-CH" b="0" i="1" smtClean="0">
                              <a:latin typeface="Cambria Math" panose="02040503050406030204" pitchFamily="18" charset="0"/>
                            </a:rPr>
                            <m:t>𝑆</m:t>
                          </m:r>
                          <m:r>
                            <a:rPr lang="de-CH" b="0" i="1" smtClean="0">
                              <a:latin typeface="Cambria Math" panose="02040503050406030204" pitchFamily="18" charset="0"/>
                            </a:rPr>
                            <m:t>−</m:t>
                          </m:r>
                          <m:r>
                            <m:rPr>
                              <m:sty m:val="p"/>
                            </m:rPr>
                            <a:rPr lang="el-GR" b="0" i="0" smtClean="0">
                              <a:latin typeface="Cambria Math" panose="02040503050406030204" pitchFamily="18" charset="0"/>
                            </a:rPr>
                            <m:t>Δ</m:t>
                          </m:r>
                          <m:r>
                            <a:rPr lang="de-CH" b="0" i="1" smtClean="0">
                              <a:latin typeface="Cambria Math" panose="02040503050406030204" pitchFamily="18" charset="0"/>
                            </a:rPr>
                            <m:t>)</m:t>
                          </m:r>
                        </m:num>
                        <m:den>
                          <m:r>
                            <a:rPr lang="de-CH" b="0" i="1" smtClean="0">
                              <a:latin typeface="Cambria Math" panose="02040503050406030204" pitchFamily="18" charset="0"/>
                            </a:rPr>
                            <m:t>𝐷</m:t>
                          </m:r>
                        </m:den>
                      </m:f>
                    </m:oMath>
                  </m:oMathPara>
                </a14:m>
                <a:endParaRPr lang="en-CH" dirty="0"/>
              </a:p>
            </p:txBody>
          </p:sp>
        </mc:Choice>
        <mc:Fallback xmlns="">
          <p:sp>
            <p:nvSpPr>
              <p:cNvPr id="3" name="Notes Placeholder 2">
                <a:extLst>
                  <a:ext uri="{FF2B5EF4-FFF2-40B4-BE49-F238E27FC236}">
                    <a16:creationId xmlns:a16="http://schemas.microsoft.com/office/drawing/2014/main" id="{80A2D394-9559-119B-9139-E48826D81F8F}"/>
                  </a:ext>
                </a:extLst>
              </p:cNvPr>
              <p:cNvSpPr>
                <a:spLocks noGrp="1"/>
              </p:cNvSpPr>
              <p:nvPr>
                <p:ph type="body" idx="1"/>
              </p:nvPr>
            </p:nvSpPr>
            <p:spPr/>
            <p:txBody>
              <a:bodyPr/>
              <a:lstStyle/>
              <a:p>
                <a:pPr/>
                <a:r>
                  <a:rPr lang="en-CH" b="0" i="0">
                    <a:latin typeface="Cambria Math" panose="02040503050406030204" pitchFamily="18" charset="0"/>
                  </a:rPr>
                  <a:t>(</a:t>
                </a:r>
                <a:r>
                  <a:rPr lang="el-GR" b="0" i="0">
                    <a:latin typeface="Cambria Math" panose="02040503050406030204" pitchFamily="18" charset="0"/>
                  </a:rPr>
                  <a:t>Σ</a:t>
                </a:r>
                <a:r>
                  <a:rPr lang="en-CH" b="0" i="0">
                    <a:latin typeface="Cambria Math" panose="02040503050406030204" pitchFamily="18" charset="0"/>
                  </a:rPr>
                  <a:t>_(</a:t>
                </a:r>
                <a:r>
                  <a:rPr lang="de-CH" b="0" i="0">
                    <a:latin typeface="Cambria Math" panose="02040503050406030204" pitchFamily="18" charset="0"/>
                  </a:rPr>
                  <a:t>I</a:t>
                </a:r>
                <a:r>
                  <a:rPr lang="el-GR" b="0" i="0">
                    <a:latin typeface="Cambria Math" panose="02040503050406030204" pitchFamily="18" charset="0"/>
                    <a:ea typeface="Cambria Math" panose="02040503050406030204" pitchFamily="18" charset="0"/>
                  </a:rPr>
                  <a:t>∈</a:t>
                </a:r>
                <a:r>
                  <a:rPr lang="de-CH" b="0" i="0">
                    <a:latin typeface="Cambria Math" panose="02040503050406030204" pitchFamily="18" charset="0"/>
                    <a:ea typeface="Cambria Math" panose="02040503050406030204" pitchFamily="18" charset="0"/>
                  </a:rPr>
                  <a:t>D</a:t>
                </a:r>
                <a:r>
                  <a:rPr lang="en-CH" b="0" i="0">
                    <a:latin typeface="Cambria Math" panose="02040503050406030204" pitchFamily="18" charset="0"/>
                    <a:ea typeface="Cambria Math" panose="02040503050406030204" pitchFamily="18" charset="0"/>
                  </a:rPr>
                  <a:t>)</a:t>
                </a:r>
                <a:r>
                  <a:rPr lang="de-CH" b="0" i="0">
                    <a:latin typeface="Cambria Math" panose="02040503050406030204" pitchFamily="18" charset="0"/>
                    <a:ea typeface="Cambria Math" panose="02040503050406030204" pitchFamily="18" charset="0"/>
                  </a:rPr>
                  <a:t> </a:t>
                </a:r>
                <a:r>
                  <a:rPr lang="de-CH" b="0" i="0">
                    <a:latin typeface="Cambria Math" panose="02040503050406030204" pitchFamily="18" charset="0"/>
                  </a:rPr>
                  <a:t>𝐼</a:t>
                </a:r>
                <a:r>
                  <a:rPr lang="de-CH" b="0" i="0">
                    <a:latin typeface="Cambria Math" panose="02040503050406030204" pitchFamily="18" charset="0"/>
                    <a:ea typeface="Cambria Math" panose="02040503050406030204" pitchFamily="18" charset="0"/>
                  </a:rPr>
                  <a:t>~</a:t>
                </a:r>
                <a:r>
                  <a:rPr lang="de-CH" b="0" i="0">
                    <a:latin typeface="Cambria Math" panose="02040503050406030204" pitchFamily="18" charset="0"/>
                  </a:rPr>
                  <a:t>(𝑆+</a:t>
                </a:r>
                <a:r>
                  <a:rPr lang="el-GR" b="0" i="0">
                    <a:latin typeface="Cambria Math" panose="02040503050406030204" pitchFamily="18" charset="0"/>
                  </a:rPr>
                  <a:t>Δ</a:t>
                </a:r>
                <a:r>
                  <a:rPr lang="de-CH" b="0" i="0">
                    <a:latin typeface="Cambria Math" panose="02040503050406030204" pitchFamily="18" charset="0"/>
                  </a:rPr>
                  <a:t>&gt;𝑆</a:t>
                </a:r>
                <a:r>
                  <a:rPr lang="en-CH" b="0" i="0">
                    <a:latin typeface="Cambria Math" panose="02040503050406030204" pitchFamily="18" charset="0"/>
                  </a:rPr>
                  <a:t>_</a:t>
                </a:r>
                <a:r>
                  <a:rPr lang="de-CH" b="0" i="0">
                    <a:latin typeface="Cambria Math" panose="02040503050406030204" pitchFamily="18" charset="0"/>
                  </a:rPr>
                  <a:t>𝐿𝐿𝑀&gt;𝑆−</a:t>
                </a:r>
                <a:r>
                  <a:rPr lang="el-GR" b="0" i="0">
                    <a:latin typeface="Cambria Math" panose="02040503050406030204" pitchFamily="18" charset="0"/>
                  </a:rPr>
                  <a:t>Δ</a:t>
                </a:r>
                <a:r>
                  <a:rPr lang="de-CH" b="0" i="0">
                    <a:latin typeface="Cambria Math" panose="02040503050406030204" pitchFamily="18" charset="0"/>
                  </a:rPr>
                  <a:t>)</a:t>
                </a:r>
                <a:r>
                  <a:rPr lang="en-CH" b="0" i="0">
                    <a:latin typeface="Cambria Math" panose="02040503050406030204" pitchFamily="18" charset="0"/>
                  </a:rPr>
                  <a:t>)/</a:t>
                </a:r>
                <a:r>
                  <a:rPr lang="de-CH" b="0" i="0">
                    <a:latin typeface="Cambria Math" panose="02040503050406030204" pitchFamily="18" charset="0"/>
                  </a:rPr>
                  <a:t>𝐷</a:t>
                </a:r>
                <a:endParaRPr lang="en-CH" dirty="0"/>
              </a:p>
            </p:txBody>
          </p:sp>
        </mc:Fallback>
      </mc:AlternateContent>
      <p:sp>
        <p:nvSpPr>
          <p:cNvPr id="4" name="Slide Number Placeholder 3">
            <a:extLst>
              <a:ext uri="{FF2B5EF4-FFF2-40B4-BE49-F238E27FC236}">
                <a16:creationId xmlns:a16="http://schemas.microsoft.com/office/drawing/2014/main" id="{1AB5D8F7-74C4-3919-5884-797F5F15C46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a:ln>
                  <a:noFill/>
                </a:ln>
                <a:solidFill>
                  <a:prstClr val="black"/>
                </a:solidFill>
                <a:effectLst/>
                <a:uLnTx/>
                <a:uFillTx/>
                <a:latin typeface="Aptos" panose="02110004020202020204"/>
                <a:ea typeface="Yu Gothic" panose="020B0400000000000000" pitchFamily="34" charset="-128"/>
                <a:cs typeface="+mn-cs"/>
              </a:rPr>
              <a:t>Page </a:t>
            </a:r>
            <a:fld id="{C1597124-4AB8-4422-9BA0-46A8602E7B7D}" type="slidenum">
              <a:rPr kumimoji="0" lang="de-DE" sz="1200" b="0" i="0" u="none" strike="noStrike" kern="1200" cap="none" spc="0" normalizeH="0" baseline="0" noProof="0" smtClean="0">
                <a:ln>
                  <a:noFill/>
                </a:ln>
                <a:solidFill>
                  <a:prstClr val="black"/>
                </a:solidFill>
                <a:effectLst/>
                <a:uLnTx/>
                <a:uFillTx/>
                <a:latin typeface="Aptos" panose="02110004020202020204"/>
                <a:ea typeface="Yu Gothic" panose="020B0400000000000000"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de-DE" sz="1200" b="0" i="0" u="none" strike="noStrike" kern="1200" cap="none" spc="0" normalizeH="0" baseline="0" noProof="0">
              <a:ln>
                <a:noFill/>
              </a:ln>
              <a:solidFill>
                <a:prstClr val="black"/>
              </a:solidFill>
              <a:effectLst/>
              <a:uLnTx/>
              <a:uFillTx/>
              <a:latin typeface="Aptos" panose="02110004020202020204"/>
              <a:ea typeface="Yu Gothic" panose="020B0400000000000000" pitchFamily="34" charset="-128"/>
              <a:cs typeface="+mn-cs"/>
            </a:endParaRPr>
          </a:p>
        </p:txBody>
      </p:sp>
    </p:spTree>
    <p:extLst>
      <p:ext uri="{BB962C8B-B14F-4D97-AF65-F5344CB8AC3E}">
        <p14:creationId xmlns:p14="http://schemas.microsoft.com/office/powerpoint/2010/main" val="3506956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804496-4262-B81C-39C7-C051CF0230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FC0543-F124-F741-573F-1663424D0FAD}"/>
              </a:ext>
            </a:extLst>
          </p:cNvPr>
          <p:cNvSpPr>
            <a:spLocks noGrp="1" noRot="1" noChangeAspect="1"/>
          </p:cNvSpPr>
          <p:nvPr>
            <p:ph type="sldImg"/>
          </p:nvPr>
        </p:nvSpPr>
        <p:spPr/>
        <p:txBody>
          <a:bodyPr/>
          <a:lstStyle/>
          <a:p>
            <a:endParaRPr lang="en-DE"/>
          </a:p>
        </p:txBody>
      </p:sp>
      <p:sp>
        <p:nvSpPr>
          <p:cNvPr id="3" name="Notes Placeholder 2">
            <a:extLst>
              <a:ext uri="{FF2B5EF4-FFF2-40B4-BE49-F238E27FC236}">
                <a16:creationId xmlns:a16="http://schemas.microsoft.com/office/drawing/2014/main" id="{8C2880A8-4027-6ECB-C411-A2F587DB73DA}"/>
              </a:ext>
            </a:extLst>
          </p:cNvPr>
          <p:cNvSpPr>
            <a:spLocks noGrp="1"/>
          </p:cNvSpPr>
          <p:nvPr>
            <p:ph type="body" idx="1"/>
          </p:nvPr>
        </p:nvSpPr>
        <p:spPr/>
        <p:txBody>
          <a:bodyPr/>
          <a:lstStyle/>
          <a:p>
            <a:endParaRPr lang="en-CH"/>
          </a:p>
        </p:txBody>
      </p:sp>
      <p:sp>
        <p:nvSpPr>
          <p:cNvPr id="4" name="Slide Number Placeholder 3">
            <a:extLst>
              <a:ext uri="{FF2B5EF4-FFF2-40B4-BE49-F238E27FC236}">
                <a16:creationId xmlns:a16="http://schemas.microsoft.com/office/drawing/2014/main" id="{50A0DC79-DC44-16DD-FC11-39A943A7AC6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a:ln>
                  <a:noFill/>
                </a:ln>
                <a:solidFill>
                  <a:prstClr val="black"/>
                </a:solidFill>
                <a:effectLst/>
                <a:uLnTx/>
                <a:uFillTx/>
                <a:latin typeface="Aptos" panose="02110004020202020204"/>
                <a:ea typeface="Yu Gothic" panose="020B0400000000000000" pitchFamily="34" charset="-128"/>
                <a:cs typeface="+mn-cs"/>
              </a:rPr>
              <a:t>Page </a:t>
            </a:r>
            <a:fld id="{C1597124-4AB8-4422-9BA0-46A8602E7B7D}" type="slidenum">
              <a:rPr kumimoji="0" lang="de-DE" sz="1200" b="0" i="0" u="none" strike="noStrike" kern="1200" cap="none" spc="0" normalizeH="0" baseline="0" noProof="0" smtClean="0">
                <a:ln>
                  <a:noFill/>
                </a:ln>
                <a:solidFill>
                  <a:prstClr val="black"/>
                </a:solidFill>
                <a:effectLst/>
                <a:uLnTx/>
                <a:uFillTx/>
                <a:latin typeface="Aptos" panose="02110004020202020204"/>
                <a:ea typeface="Yu Gothic" panose="020B0400000000000000"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de-DE" sz="1200" b="0" i="0" u="none" strike="noStrike" kern="1200" cap="none" spc="0" normalizeH="0" baseline="0" noProof="0">
              <a:ln>
                <a:noFill/>
              </a:ln>
              <a:solidFill>
                <a:prstClr val="black"/>
              </a:solidFill>
              <a:effectLst/>
              <a:uLnTx/>
              <a:uFillTx/>
              <a:latin typeface="Aptos" panose="02110004020202020204"/>
              <a:ea typeface="Yu Gothic" panose="020B0400000000000000" pitchFamily="34" charset="-128"/>
              <a:cs typeface="+mn-cs"/>
            </a:endParaRPr>
          </a:p>
        </p:txBody>
      </p:sp>
    </p:spTree>
    <p:extLst>
      <p:ext uri="{BB962C8B-B14F-4D97-AF65-F5344CB8AC3E}">
        <p14:creationId xmlns:p14="http://schemas.microsoft.com/office/powerpoint/2010/main" val="347033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B54565-FE47-46AA-C754-609F99B24D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162F6C-8606-E870-AF90-37DAEB482ECD}"/>
              </a:ext>
            </a:extLst>
          </p:cNvPr>
          <p:cNvSpPr>
            <a:spLocks noGrp="1" noRot="1" noChangeAspect="1"/>
          </p:cNvSpPr>
          <p:nvPr>
            <p:ph type="sldImg"/>
          </p:nvPr>
        </p:nvSpPr>
        <p:spPr/>
        <p:txBody>
          <a:bodyPr/>
          <a:lstStyle/>
          <a:p>
            <a:endParaRPr lang="en-DE"/>
          </a:p>
        </p:txBody>
      </p:sp>
      <p:sp>
        <p:nvSpPr>
          <p:cNvPr id="3" name="Notes Placeholder 2">
            <a:extLst>
              <a:ext uri="{FF2B5EF4-FFF2-40B4-BE49-F238E27FC236}">
                <a16:creationId xmlns:a16="http://schemas.microsoft.com/office/drawing/2014/main" id="{CCEA5E89-6309-C821-722E-F2C7758A085D}"/>
              </a:ext>
            </a:extLst>
          </p:cNvPr>
          <p:cNvSpPr>
            <a:spLocks noGrp="1"/>
          </p:cNvSpPr>
          <p:nvPr>
            <p:ph type="body" idx="1"/>
          </p:nvPr>
        </p:nvSpPr>
        <p:spPr/>
        <p:txBody>
          <a:bodyPr/>
          <a:lstStyle/>
          <a:p>
            <a:r>
              <a:rPr lang="en-CH" dirty="0"/>
              <a:t>It distinctly separates "task-agnostic biases" (e.g., cultural or diversity biases inherent to foundation models) from "judgment-specific biases" (e.g., position bias, length bias, and compassion-fade bias triggered specifically in evaluation setups).</a:t>
            </a:r>
            <a:endParaRPr lang="en-GB" sz="1600" dirty="0"/>
          </a:p>
        </p:txBody>
      </p:sp>
      <p:sp>
        <p:nvSpPr>
          <p:cNvPr id="4" name="Slide Number Placeholder 3">
            <a:extLst>
              <a:ext uri="{FF2B5EF4-FFF2-40B4-BE49-F238E27FC236}">
                <a16:creationId xmlns:a16="http://schemas.microsoft.com/office/drawing/2014/main" id="{2CE91686-1A46-B2FF-3627-50FB5BCCD95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a:ln>
                  <a:noFill/>
                </a:ln>
                <a:solidFill>
                  <a:prstClr val="black"/>
                </a:solidFill>
                <a:effectLst/>
                <a:uLnTx/>
                <a:uFillTx/>
                <a:latin typeface="Aptos" panose="02110004020202020204"/>
                <a:ea typeface="Yu Gothic" panose="020B0400000000000000" pitchFamily="34" charset="-128"/>
                <a:cs typeface="+mn-cs"/>
              </a:rPr>
              <a:t>Page </a:t>
            </a:r>
            <a:fld id="{C1597124-4AB8-4422-9BA0-46A8602E7B7D}" type="slidenum">
              <a:rPr kumimoji="0" lang="de-DE" sz="1200" b="0" i="0" u="none" strike="noStrike" kern="1200" cap="none" spc="0" normalizeH="0" baseline="0" noProof="0" smtClean="0">
                <a:ln>
                  <a:noFill/>
                </a:ln>
                <a:solidFill>
                  <a:prstClr val="black"/>
                </a:solidFill>
                <a:effectLst/>
                <a:uLnTx/>
                <a:uFillTx/>
                <a:latin typeface="Aptos" panose="02110004020202020204"/>
                <a:ea typeface="Yu Gothic" panose="020B0400000000000000"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de-DE" sz="1200" b="0" i="0" u="none" strike="noStrike" kern="1200" cap="none" spc="0" normalizeH="0" baseline="0" noProof="0">
              <a:ln>
                <a:noFill/>
              </a:ln>
              <a:solidFill>
                <a:prstClr val="black"/>
              </a:solidFill>
              <a:effectLst/>
              <a:uLnTx/>
              <a:uFillTx/>
              <a:latin typeface="Aptos" panose="02110004020202020204"/>
              <a:ea typeface="Yu Gothic" panose="020B0400000000000000" pitchFamily="34" charset="-128"/>
              <a:cs typeface="+mn-cs"/>
            </a:endParaRPr>
          </a:p>
        </p:txBody>
      </p:sp>
    </p:spTree>
    <p:extLst>
      <p:ext uri="{BB962C8B-B14F-4D97-AF65-F5344CB8AC3E}">
        <p14:creationId xmlns:p14="http://schemas.microsoft.com/office/powerpoint/2010/main" val="16333278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70BAE5-05D9-D668-9340-D1676BF907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4AA785-06A3-E6DF-C788-AE237A33CBAC}"/>
              </a:ext>
            </a:extLst>
          </p:cNvPr>
          <p:cNvSpPr>
            <a:spLocks noGrp="1" noRot="1" noChangeAspect="1"/>
          </p:cNvSpPr>
          <p:nvPr>
            <p:ph type="sldImg"/>
          </p:nvPr>
        </p:nvSpPr>
        <p:spPr/>
        <p:txBody>
          <a:bodyPr/>
          <a:lstStyle/>
          <a:p>
            <a:endParaRPr lang="en-DE"/>
          </a:p>
        </p:txBody>
      </p:sp>
      <p:sp>
        <p:nvSpPr>
          <p:cNvPr id="3" name="Notes Placeholder 2">
            <a:extLst>
              <a:ext uri="{FF2B5EF4-FFF2-40B4-BE49-F238E27FC236}">
                <a16:creationId xmlns:a16="http://schemas.microsoft.com/office/drawing/2014/main" id="{025F1557-4560-F927-415A-0EE8CFB109C0}"/>
              </a:ext>
            </a:extLst>
          </p:cNvPr>
          <p:cNvSpPr>
            <a:spLocks noGrp="1"/>
          </p:cNvSpPr>
          <p:nvPr>
            <p:ph type="body" idx="1"/>
          </p:nvPr>
        </p:nvSpPr>
        <p:spPr/>
        <p:txBody>
          <a:bodyPr/>
          <a:lstStyle/>
          <a:p>
            <a:r>
              <a:rPr lang="en-GB" dirty="0"/>
              <a:t>D</a:t>
            </a:r>
            <a:r>
              <a:rPr lang="en-CH" dirty="0"/>
              <a:t>efinitions:</a:t>
            </a:r>
          </a:p>
          <a:p>
            <a:r>
              <a:rPr lang="en-CH" dirty="0"/>
              <a:t>Multi-LLM = voting system</a:t>
            </a:r>
          </a:p>
          <a:p>
            <a:r>
              <a:rPr lang="en-GB" dirty="0"/>
              <a:t>Prompt train data/in context learning = F</a:t>
            </a:r>
            <a:r>
              <a:rPr lang="en-CH" dirty="0"/>
              <a:t>ew shot prompting</a:t>
            </a:r>
          </a:p>
          <a:p>
            <a:endParaRPr lang="en-CH" dirty="0"/>
          </a:p>
          <a:p>
            <a:endParaRPr lang="en-CH" dirty="0"/>
          </a:p>
          <a:p>
            <a:r>
              <a:rPr lang="en-GB" dirty="0"/>
              <a:t>in context learning in text and  Prompt train data in figure</a:t>
            </a:r>
          </a:p>
          <a:p>
            <a:endParaRPr lang="en-GB" dirty="0"/>
          </a:p>
          <a:p>
            <a:r>
              <a:rPr lang="en-GB" dirty="0"/>
              <a:t>Figure one shows a section that does not exist, also mentioned in the intro, BUT IT IS NOT THERE</a:t>
            </a:r>
            <a:endParaRPr lang="en-CH" dirty="0"/>
          </a:p>
          <a:p>
            <a:endParaRPr lang="en-CH" dirty="0"/>
          </a:p>
        </p:txBody>
      </p:sp>
      <p:sp>
        <p:nvSpPr>
          <p:cNvPr id="4" name="Slide Number Placeholder 3">
            <a:extLst>
              <a:ext uri="{FF2B5EF4-FFF2-40B4-BE49-F238E27FC236}">
                <a16:creationId xmlns:a16="http://schemas.microsoft.com/office/drawing/2014/main" id="{31BDF514-6944-2F01-C7E8-0D05096D584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a:ln>
                  <a:noFill/>
                </a:ln>
                <a:solidFill>
                  <a:prstClr val="black"/>
                </a:solidFill>
                <a:effectLst/>
                <a:uLnTx/>
                <a:uFillTx/>
                <a:latin typeface="Aptos" panose="02110004020202020204"/>
                <a:ea typeface="Yu Gothic" panose="020B0400000000000000" pitchFamily="34" charset="-128"/>
                <a:cs typeface="+mn-cs"/>
              </a:rPr>
              <a:t>Page </a:t>
            </a:r>
            <a:fld id="{C1597124-4AB8-4422-9BA0-46A8602E7B7D}" type="slidenum">
              <a:rPr kumimoji="0" lang="de-DE" sz="1200" b="0" i="0" u="none" strike="noStrike" kern="1200" cap="none" spc="0" normalizeH="0" baseline="0" noProof="0" smtClean="0">
                <a:ln>
                  <a:noFill/>
                </a:ln>
                <a:solidFill>
                  <a:prstClr val="black"/>
                </a:solidFill>
                <a:effectLst/>
                <a:uLnTx/>
                <a:uFillTx/>
                <a:latin typeface="Aptos" panose="02110004020202020204"/>
                <a:ea typeface="Yu Gothic" panose="020B0400000000000000"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de-DE" sz="1200" b="0" i="0" u="none" strike="noStrike" kern="1200" cap="none" spc="0" normalizeH="0" baseline="0" noProof="0">
              <a:ln>
                <a:noFill/>
              </a:ln>
              <a:solidFill>
                <a:prstClr val="black"/>
              </a:solidFill>
              <a:effectLst/>
              <a:uLnTx/>
              <a:uFillTx/>
              <a:latin typeface="Aptos" panose="02110004020202020204"/>
              <a:ea typeface="Yu Gothic" panose="020B0400000000000000" pitchFamily="34" charset="-128"/>
              <a:cs typeface="+mn-cs"/>
            </a:endParaRPr>
          </a:p>
        </p:txBody>
      </p:sp>
    </p:spTree>
    <p:extLst>
      <p:ext uri="{BB962C8B-B14F-4D97-AF65-F5344CB8AC3E}">
        <p14:creationId xmlns:p14="http://schemas.microsoft.com/office/powerpoint/2010/main" val="19576135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F72E0E-AD4C-015F-317A-849AF39002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55D06A-BB3C-E0DC-4B2B-455AB9FB934D}"/>
              </a:ext>
            </a:extLst>
          </p:cNvPr>
          <p:cNvSpPr>
            <a:spLocks noGrp="1" noRot="1" noChangeAspect="1"/>
          </p:cNvSpPr>
          <p:nvPr>
            <p:ph type="sldImg"/>
          </p:nvPr>
        </p:nvSpPr>
        <p:spPr/>
        <p:txBody>
          <a:bodyPr/>
          <a:lstStyle/>
          <a:p>
            <a:endParaRPr lang="en-DE"/>
          </a:p>
        </p:txBody>
      </p:sp>
      <p:sp>
        <p:nvSpPr>
          <p:cNvPr id="3" name="Notes Placeholder 2">
            <a:extLst>
              <a:ext uri="{FF2B5EF4-FFF2-40B4-BE49-F238E27FC236}">
                <a16:creationId xmlns:a16="http://schemas.microsoft.com/office/drawing/2014/main" id="{98B081D5-9B66-D57C-C807-D7243CB03DD9}"/>
              </a:ext>
            </a:extLst>
          </p:cNvPr>
          <p:cNvSpPr>
            <a:spLocks noGrp="1"/>
          </p:cNvSpPr>
          <p:nvPr>
            <p:ph type="body" idx="1"/>
          </p:nvPr>
        </p:nvSpPr>
        <p:spPr/>
        <p:txBody>
          <a:bodyPr/>
          <a:lstStyle/>
          <a:p>
            <a:endParaRPr lang="en-CH"/>
          </a:p>
        </p:txBody>
      </p:sp>
      <p:sp>
        <p:nvSpPr>
          <p:cNvPr id="4" name="Slide Number Placeholder 3">
            <a:extLst>
              <a:ext uri="{FF2B5EF4-FFF2-40B4-BE49-F238E27FC236}">
                <a16:creationId xmlns:a16="http://schemas.microsoft.com/office/drawing/2014/main" id="{DD58CC3B-8348-D88E-74A7-079A6EC7AD1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a:ln>
                  <a:noFill/>
                </a:ln>
                <a:solidFill>
                  <a:prstClr val="black"/>
                </a:solidFill>
                <a:effectLst/>
                <a:uLnTx/>
                <a:uFillTx/>
                <a:latin typeface="Aptos" panose="02110004020202020204"/>
                <a:ea typeface="Yu Gothic" panose="020B0400000000000000" pitchFamily="34" charset="-128"/>
                <a:cs typeface="+mn-cs"/>
              </a:rPr>
              <a:t>Page </a:t>
            </a:r>
            <a:fld id="{C1597124-4AB8-4422-9BA0-46A8602E7B7D}" type="slidenum">
              <a:rPr kumimoji="0" lang="de-DE" sz="1200" b="0" i="0" u="none" strike="noStrike" kern="1200" cap="none" spc="0" normalizeH="0" baseline="0" noProof="0" smtClean="0">
                <a:ln>
                  <a:noFill/>
                </a:ln>
                <a:solidFill>
                  <a:prstClr val="black"/>
                </a:solidFill>
                <a:effectLst/>
                <a:uLnTx/>
                <a:uFillTx/>
                <a:latin typeface="Aptos" panose="02110004020202020204"/>
                <a:ea typeface="Yu Gothic" panose="020B0400000000000000"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de-DE" sz="1200" b="0" i="0" u="none" strike="noStrike" kern="1200" cap="none" spc="0" normalizeH="0" baseline="0" noProof="0">
              <a:ln>
                <a:noFill/>
              </a:ln>
              <a:solidFill>
                <a:prstClr val="black"/>
              </a:solidFill>
              <a:effectLst/>
              <a:uLnTx/>
              <a:uFillTx/>
              <a:latin typeface="Aptos" panose="02110004020202020204"/>
              <a:ea typeface="Yu Gothic" panose="020B0400000000000000" pitchFamily="34" charset="-128"/>
              <a:cs typeface="+mn-cs"/>
            </a:endParaRPr>
          </a:p>
        </p:txBody>
      </p:sp>
    </p:spTree>
    <p:extLst>
      <p:ext uri="{BB962C8B-B14F-4D97-AF65-F5344CB8AC3E}">
        <p14:creationId xmlns:p14="http://schemas.microsoft.com/office/powerpoint/2010/main" val="35324342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9E8CFD-DD50-B13D-7698-0CEB220067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F8AF60-E367-0219-BCF6-044DCEA56C4C}"/>
              </a:ext>
            </a:extLst>
          </p:cNvPr>
          <p:cNvSpPr>
            <a:spLocks noGrp="1" noRot="1" noChangeAspect="1"/>
          </p:cNvSpPr>
          <p:nvPr>
            <p:ph type="sldImg"/>
          </p:nvPr>
        </p:nvSpPr>
        <p:spPr/>
        <p:txBody>
          <a:bodyPr/>
          <a:lstStyle/>
          <a:p>
            <a:endParaRPr lang="en-DE"/>
          </a:p>
        </p:txBody>
      </p:sp>
      <p:sp>
        <p:nvSpPr>
          <p:cNvPr id="3" name="Notes Placeholder 2">
            <a:extLst>
              <a:ext uri="{FF2B5EF4-FFF2-40B4-BE49-F238E27FC236}">
                <a16:creationId xmlns:a16="http://schemas.microsoft.com/office/drawing/2014/main" id="{66F0B698-A5A7-D226-20EF-E26C2DCDE1EE}"/>
              </a:ext>
            </a:extLst>
          </p:cNvPr>
          <p:cNvSpPr>
            <a:spLocks noGrp="1"/>
          </p:cNvSpPr>
          <p:nvPr>
            <p:ph type="body" idx="1"/>
          </p:nvPr>
        </p:nvSpPr>
        <p:spPr/>
        <p:txBody>
          <a:bodyPr/>
          <a:lstStyle/>
          <a:p>
            <a:endParaRPr lang="en-CH"/>
          </a:p>
        </p:txBody>
      </p:sp>
      <p:sp>
        <p:nvSpPr>
          <p:cNvPr id="4" name="Slide Number Placeholder 3">
            <a:extLst>
              <a:ext uri="{FF2B5EF4-FFF2-40B4-BE49-F238E27FC236}">
                <a16:creationId xmlns:a16="http://schemas.microsoft.com/office/drawing/2014/main" id="{9A1871D2-4E4F-89CA-1AC1-F9B3820C10B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a:ln>
                  <a:noFill/>
                </a:ln>
                <a:solidFill>
                  <a:prstClr val="black"/>
                </a:solidFill>
                <a:effectLst/>
                <a:uLnTx/>
                <a:uFillTx/>
                <a:latin typeface="Aptos" panose="02110004020202020204"/>
                <a:ea typeface="Yu Gothic" panose="020B0400000000000000" pitchFamily="34" charset="-128"/>
                <a:cs typeface="+mn-cs"/>
              </a:rPr>
              <a:t>Page </a:t>
            </a:r>
            <a:fld id="{C1597124-4AB8-4422-9BA0-46A8602E7B7D}" type="slidenum">
              <a:rPr kumimoji="0" lang="de-DE" sz="1200" b="0" i="0" u="none" strike="noStrike" kern="1200" cap="none" spc="0" normalizeH="0" baseline="0" noProof="0" smtClean="0">
                <a:ln>
                  <a:noFill/>
                </a:ln>
                <a:solidFill>
                  <a:prstClr val="black"/>
                </a:solidFill>
                <a:effectLst/>
                <a:uLnTx/>
                <a:uFillTx/>
                <a:latin typeface="Aptos" panose="02110004020202020204"/>
                <a:ea typeface="Yu Gothic" panose="020B0400000000000000"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de-DE" sz="1200" b="0" i="0" u="none" strike="noStrike" kern="1200" cap="none" spc="0" normalizeH="0" baseline="0" noProof="0">
              <a:ln>
                <a:noFill/>
              </a:ln>
              <a:solidFill>
                <a:prstClr val="black"/>
              </a:solidFill>
              <a:effectLst/>
              <a:uLnTx/>
              <a:uFillTx/>
              <a:latin typeface="Aptos" panose="02110004020202020204"/>
              <a:ea typeface="Yu Gothic" panose="020B0400000000000000" pitchFamily="34" charset="-128"/>
              <a:cs typeface="+mn-cs"/>
            </a:endParaRPr>
          </a:p>
        </p:txBody>
      </p:sp>
    </p:spTree>
    <p:extLst>
      <p:ext uri="{BB962C8B-B14F-4D97-AF65-F5344CB8AC3E}">
        <p14:creationId xmlns:p14="http://schemas.microsoft.com/office/powerpoint/2010/main" val="28675532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75C2F3-E256-75F3-E108-DF183CA8D4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4BA0E6-26F7-877C-F9FB-028C685CBA0E}"/>
              </a:ext>
            </a:extLst>
          </p:cNvPr>
          <p:cNvSpPr>
            <a:spLocks noGrp="1" noRot="1" noChangeAspect="1"/>
          </p:cNvSpPr>
          <p:nvPr>
            <p:ph type="sldImg"/>
          </p:nvPr>
        </p:nvSpPr>
        <p:spPr/>
        <p:txBody>
          <a:bodyPr/>
          <a:lstStyle/>
          <a:p>
            <a:endParaRPr lang="en-DE"/>
          </a:p>
        </p:txBody>
      </p:sp>
      <p:sp>
        <p:nvSpPr>
          <p:cNvPr id="3" name="Notes Placeholder 2">
            <a:extLst>
              <a:ext uri="{FF2B5EF4-FFF2-40B4-BE49-F238E27FC236}">
                <a16:creationId xmlns:a16="http://schemas.microsoft.com/office/drawing/2014/main" id="{B04CA143-917B-6396-78E9-010DC5478DBD}"/>
              </a:ext>
            </a:extLst>
          </p:cNvPr>
          <p:cNvSpPr>
            <a:spLocks noGrp="1"/>
          </p:cNvSpPr>
          <p:nvPr>
            <p:ph type="body" idx="1"/>
          </p:nvPr>
        </p:nvSpPr>
        <p:spPr/>
        <p:txBody>
          <a:bodyPr/>
          <a:lstStyle/>
          <a:p>
            <a:endParaRPr lang="en-CH"/>
          </a:p>
        </p:txBody>
      </p:sp>
      <p:sp>
        <p:nvSpPr>
          <p:cNvPr id="4" name="Slide Number Placeholder 3">
            <a:extLst>
              <a:ext uri="{FF2B5EF4-FFF2-40B4-BE49-F238E27FC236}">
                <a16:creationId xmlns:a16="http://schemas.microsoft.com/office/drawing/2014/main" id="{A2F38ECC-D95E-4EBE-6621-7B2C8B35BF9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a:ln>
                  <a:noFill/>
                </a:ln>
                <a:solidFill>
                  <a:prstClr val="black"/>
                </a:solidFill>
                <a:effectLst/>
                <a:uLnTx/>
                <a:uFillTx/>
                <a:latin typeface="Aptos" panose="02110004020202020204"/>
                <a:ea typeface="Yu Gothic" panose="020B0400000000000000" pitchFamily="34" charset="-128"/>
                <a:cs typeface="+mn-cs"/>
              </a:rPr>
              <a:t>Page </a:t>
            </a:r>
            <a:fld id="{C1597124-4AB8-4422-9BA0-46A8602E7B7D}" type="slidenum">
              <a:rPr kumimoji="0" lang="de-DE" sz="1200" b="0" i="0" u="none" strike="noStrike" kern="1200" cap="none" spc="0" normalizeH="0" baseline="0" noProof="0" smtClean="0">
                <a:ln>
                  <a:noFill/>
                </a:ln>
                <a:solidFill>
                  <a:prstClr val="black"/>
                </a:solidFill>
                <a:effectLst/>
                <a:uLnTx/>
                <a:uFillTx/>
                <a:latin typeface="Aptos" panose="02110004020202020204"/>
                <a:ea typeface="Yu Gothic" panose="020B0400000000000000"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de-DE" sz="1200" b="0" i="0" u="none" strike="noStrike" kern="1200" cap="none" spc="0" normalizeH="0" baseline="0" noProof="0">
              <a:ln>
                <a:noFill/>
              </a:ln>
              <a:solidFill>
                <a:prstClr val="black"/>
              </a:solidFill>
              <a:effectLst/>
              <a:uLnTx/>
              <a:uFillTx/>
              <a:latin typeface="Aptos" panose="02110004020202020204"/>
              <a:ea typeface="Yu Gothic" panose="020B0400000000000000" pitchFamily="34" charset="-128"/>
              <a:cs typeface="+mn-cs"/>
            </a:endParaRPr>
          </a:p>
        </p:txBody>
      </p:sp>
    </p:spTree>
    <p:extLst>
      <p:ext uri="{BB962C8B-B14F-4D97-AF65-F5344CB8AC3E}">
        <p14:creationId xmlns:p14="http://schemas.microsoft.com/office/powerpoint/2010/main" val="24051467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FB9B9B-7881-D868-2CEA-E08EF6F69F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8F1A6D-F7E6-0C39-C580-2275D664FE04}"/>
              </a:ext>
            </a:extLst>
          </p:cNvPr>
          <p:cNvSpPr>
            <a:spLocks noGrp="1" noRot="1" noChangeAspect="1"/>
          </p:cNvSpPr>
          <p:nvPr>
            <p:ph type="sldImg"/>
          </p:nvPr>
        </p:nvSpPr>
        <p:spPr/>
        <p:txBody>
          <a:bodyPr/>
          <a:lstStyle/>
          <a:p>
            <a:endParaRPr lang="en-DE"/>
          </a:p>
        </p:txBody>
      </p:sp>
      <p:sp>
        <p:nvSpPr>
          <p:cNvPr id="3" name="Notes Placeholder 2">
            <a:extLst>
              <a:ext uri="{FF2B5EF4-FFF2-40B4-BE49-F238E27FC236}">
                <a16:creationId xmlns:a16="http://schemas.microsoft.com/office/drawing/2014/main" id="{548C2673-6FF9-C79F-7306-AE2E2C7819F8}"/>
              </a:ext>
            </a:extLst>
          </p:cNvPr>
          <p:cNvSpPr>
            <a:spLocks noGrp="1"/>
          </p:cNvSpPr>
          <p:nvPr>
            <p:ph type="body" idx="1"/>
          </p:nvPr>
        </p:nvSpPr>
        <p:spPr/>
        <p:txBody>
          <a:bodyPr/>
          <a:lstStyle/>
          <a:p>
            <a:endParaRPr lang="en-CH"/>
          </a:p>
        </p:txBody>
      </p:sp>
      <p:sp>
        <p:nvSpPr>
          <p:cNvPr id="4" name="Slide Number Placeholder 3">
            <a:extLst>
              <a:ext uri="{FF2B5EF4-FFF2-40B4-BE49-F238E27FC236}">
                <a16:creationId xmlns:a16="http://schemas.microsoft.com/office/drawing/2014/main" id="{4CC21E2E-15F4-88C6-6D06-374E8561083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a:ln>
                  <a:noFill/>
                </a:ln>
                <a:solidFill>
                  <a:prstClr val="black"/>
                </a:solidFill>
                <a:effectLst/>
                <a:uLnTx/>
                <a:uFillTx/>
                <a:latin typeface="Aptos" panose="02110004020202020204"/>
                <a:ea typeface="Yu Gothic" panose="020B0400000000000000" pitchFamily="34" charset="-128"/>
                <a:cs typeface="+mn-cs"/>
              </a:rPr>
              <a:t>Page </a:t>
            </a:r>
            <a:fld id="{C1597124-4AB8-4422-9BA0-46A8602E7B7D}" type="slidenum">
              <a:rPr kumimoji="0" lang="de-DE" sz="1200" b="0" i="0" u="none" strike="noStrike" kern="1200" cap="none" spc="0" normalizeH="0" baseline="0" noProof="0" smtClean="0">
                <a:ln>
                  <a:noFill/>
                </a:ln>
                <a:solidFill>
                  <a:prstClr val="black"/>
                </a:solidFill>
                <a:effectLst/>
                <a:uLnTx/>
                <a:uFillTx/>
                <a:latin typeface="Aptos" panose="02110004020202020204"/>
                <a:ea typeface="Yu Gothic" panose="020B0400000000000000"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de-DE" sz="1200" b="0" i="0" u="none" strike="noStrike" kern="1200" cap="none" spc="0" normalizeH="0" baseline="0" noProof="0">
              <a:ln>
                <a:noFill/>
              </a:ln>
              <a:solidFill>
                <a:prstClr val="black"/>
              </a:solidFill>
              <a:effectLst/>
              <a:uLnTx/>
              <a:uFillTx/>
              <a:latin typeface="Aptos" panose="02110004020202020204"/>
              <a:ea typeface="Yu Gothic" panose="020B0400000000000000" pitchFamily="34" charset="-128"/>
              <a:cs typeface="+mn-cs"/>
            </a:endParaRPr>
          </a:p>
        </p:txBody>
      </p:sp>
    </p:spTree>
    <p:extLst>
      <p:ext uri="{BB962C8B-B14F-4D97-AF65-F5344CB8AC3E}">
        <p14:creationId xmlns:p14="http://schemas.microsoft.com/office/powerpoint/2010/main" val="360624078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6.sv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sv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tags" Target="../tags/tag3.xml"/><Relationship Id="rId4" Type="http://schemas.openxmlformats.org/officeDocument/2006/relationships/image" Target="../media/image11.emf"/></Relationships>
</file>

<file path=ppt/slideLayouts/_rels/slideLayout1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5" Type="http://schemas.openxmlformats.org/officeDocument/2006/relationships/image" Target="../media/image12.emf"/><Relationship Id="rId4" Type="http://schemas.openxmlformats.org/officeDocument/2006/relationships/oleObject" Target="../embeddings/oleObject3.bin"/></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_Standard">
    <p:spTree>
      <p:nvGrpSpPr>
        <p:cNvPr id="1" name=""/>
        <p:cNvGrpSpPr/>
        <p:nvPr/>
      </p:nvGrpSpPr>
      <p:grpSpPr>
        <a:xfrm>
          <a:off x="0" y="0"/>
          <a:ext cx="0" cy="0"/>
          <a:chOff x="0" y="0"/>
          <a:chExt cx="0" cy="0"/>
        </a:xfrm>
      </p:grpSpPr>
      <p:pic>
        <p:nvPicPr>
          <p:cNvPr id="9" name="Grafik 8">
            <a:extLst>
              <a:ext uri="{FF2B5EF4-FFF2-40B4-BE49-F238E27FC236}">
                <a16:creationId xmlns:a16="http://schemas.microsoft.com/office/drawing/2014/main" id="{FBACDD49-2A26-4A85-8B30-7EFDCF3500BF}"/>
              </a:ext>
            </a:extLst>
          </p:cNvPr>
          <p:cNvPicPr>
            <a:picLocks noChangeAspect="1"/>
          </p:cNvPicPr>
          <p:nvPr userDrawn="1"/>
        </p:nvPicPr>
        <p:blipFill>
          <a:blip r:embed="rId2"/>
          <a:srcRect/>
          <a:stretch/>
        </p:blipFill>
        <p:spPr>
          <a:xfrm>
            <a:off x="1220" y="686"/>
            <a:ext cx="12189560" cy="6856628"/>
          </a:xfrm>
          <a:prstGeom prst="rect">
            <a:avLst/>
          </a:prstGeom>
        </p:spPr>
      </p:pic>
      <p:sp>
        <p:nvSpPr>
          <p:cNvPr id="12" name="Rechteck 11">
            <a:extLst>
              <a:ext uri="{FF2B5EF4-FFF2-40B4-BE49-F238E27FC236}">
                <a16:creationId xmlns:a16="http://schemas.microsoft.com/office/drawing/2014/main" id="{EF004B6A-8E94-45D0-A39A-3249BBDEF84E}"/>
              </a:ext>
            </a:extLst>
          </p:cNvPr>
          <p:cNvSpPr/>
          <p:nvPr userDrawn="1"/>
        </p:nvSpPr>
        <p:spPr>
          <a:xfrm>
            <a:off x="7426169" y="4013018"/>
            <a:ext cx="1584000" cy="36000"/>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marL="216000" indent="-216000" algn="l">
              <a:spcBef>
                <a:spcPts val="800"/>
              </a:spcBef>
              <a:buFont typeface="Arial" panose="020B0604020202020204" pitchFamily="34" charset="0"/>
              <a:buChar char="•"/>
            </a:pPr>
            <a:endParaRPr lang="en-US">
              <a:solidFill>
                <a:schemeClr val="bg1"/>
              </a:solidFill>
            </a:endParaRPr>
          </a:p>
        </p:txBody>
      </p:sp>
      <p:sp>
        <p:nvSpPr>
          <p:cNvPr id="20" name="Textplatzhalter 19">
            <a:extLst>
              <a:ext uri="{FF2B5EF4-FFF2-40B4-BE49-F238E27FC236}">
                <a16:creationId xmlns:a16="http://schemas.microsoft.com/office/drawing/2014/main" id="{F5E61054-D9CC-4ACA-A4DC-E638D99B48D1}"/>
              </a:ext>
            </a:extLst>
          </p:cNvPr>
          <p:cNvSpPr>
            <a:spLocks noGrp="1"/>
          </p:cNvSpPr>
          <p:nvPr>
            <p:ph type="body" sz="quarter" idx="19" hasCustomPrompt="1"/>
          </p:nvPr>
        </p:nvSpPr>
        <p:spPr>
          <a:xfrm>
            <a:off x="7426169" y="2013291"/>
            <a:ext cx="3826434" cy="1827189"/>
          </a:xfrm>
          <a:noFill/>
        </p:spPr>
        <p:txBody>
          <a:bodyPr wrap="square" lIns="0" tIns="0" bIns="0" anchor="ctr" anchorCtr="0">
            <a:noAutofit/>
          </a:bodyPr>
          <a:lstStyle>
            <a:lvl1pPr marL="0" indent="0" algn="l" defTabSz="914400" rtl="0" eaLnBrk="1" latinLnBrk="0" hangingPunct="1">
              <a:lnSpc>
                <a:spcPct val="110000"/>
              </a:lnSpc>
              <a:spcBef>
                <a:spcPts val="0"/>
              </a:spcBef>
              <a:buFontTx/>
              <a:buNone/>
              <a:defRPr lang="de-DE" sz="2800" kern="1200" dirty="0">
                <a:solidFill>
                  <a:schemeClr val="bg1"/>
                </a:solidFill>
                <a:latin typeface="+mj-lt"/>
                <a:ea typeface="+mn-ea"/>
                <a:cs typeface="+mn-cs"/>
              </a:defRPr>
            </a:lvl1pPr>
            <a:lvl2pPr marL="258525" indent="0">
              <a:buFontTx/>
              <a:buNone/>
              <a:defRPr sz="4400" b="1">
                <a:solidFill>
                  <a:srgbClr val="00987C"/>
                </a:solidFill>
              </a:defRPr>
            </a:lvl2pPr>
            <a:lvl3pPr marL="525225" indent="0">
              <a:buFontTx/>
              <a:buNone/>
              <a:defRPr sz="4400" b="1">
                <a:solidFill>
                  <a:srgbClr val="00987C"/>
                </a:solidFill>
              </a:defRPr>
            </a:lvl3pPr>
            <a:lvl4pPr marL="536575" indent="0">
              <a:buFontTx/>
              <a:buNone/>
              <a:defRPr sz="4400" b="1">
                <a:solidFill>
                  <a:srgbClr val="00987C"/>
                </a:solidFill>
              </a:defRPr>
            </a:lvl4pPr>
            <a:lvl5pPr marL="720725" indent="0">
              <a:buFontTx/>
              <a:buNone/>
              <a:defRPr sz="4400" b="1">
                <a:solidFill>
                  <a:srgbClr val="00987C"/>
                </a:solidFill>
              </a:defRPr>
            </a:lvl5pPr>
          </a:lstStyle>
          <a:p>
            <a:pPr lvl="0"/>
            <a:r>
              <a:rPr lang="de-DE"/>
              <a:t>Add title </a:t>
            </a:r>
            <a:br>
              <a:rPr lang="de-DE"/>
            </a:br>
            <a:r>
              <a:rPr lang="de-DE"/>
              <a:t>(</a:t>
            </a:r>
            <a:r>
              <a:rPr lang="de-DE" err="1"/>
              <a:t>max</a:t>
            </a:r>
            <a:r>
              <a:rPr lang="de-DE"/>
              <a:t> 4 </a:t>
            </a:r>
            <a:r>
              <a:rPr lang="de-DE" err="1"/>
              <a:t>lines</a:t>
            </a:r>
            <a:r>
              <a:rPr lang="de-DE"/>
              <a:t>)</a:t>
            </a:r>
          </a:p>
        </p:txBody>
      </p:sp>
      <p:sp>
        <p:nvSpPr>
          <p:cNvPr id="21" name="Textplatzhalter 15">
            <a:extLst>
              <a:ext uri="{FF2B5EF4-FFF2-40B4-BE49-F238E27FC236}">
                <a16:creationId xmlns:a16="http://schemas.microsoft.com/office/drawing/2014/main" id="{F8DCB34F-F0FC-40DF-9E50-0452858D69F6}"/>
              </a:ext>
            </a:extLst>
          </p:cNvPr>
          <p:cNvSpPr>
            <a:spLocks noGrp="1"/>
          </p:cNvSpPr>
          <p:nvPr>
            <p:ph type="body" sz="quarter" idx="11" hasCustomPrompt="1"/>
          </p:nvPr>
        </p:nvSpPr>
        <p:spPr bwMode="gray">
          <a:xfrm>
            <a:off x="7453313" y="4175006"/>
            <a:ext cx="3799290" cy="886989"/>
          </a:xfrm>
          <a:prstGeom prst="rect">
            <a:avLst/>
          </a:prstGeom>
        </p:spPr>
        <p:txBody>
          <a:bodyPr wrap="none" lIns="0" rIns="0" anchor="t">
            <a:noAutofit/>
          </a:bodyPr>
          <a:lstStyle>
            <a:lvl1pPr marL="0" indent="0" algn="l" defTabSz="914400" rtl="0" eaLnBrk="1" latinLnBrk="0" hangingPunct="1">
              <a:lnSpc>
                <a:spcPct val="100000"/>
              </a:lnSpc>
              <a:spcBef>
                <a:spcPts val="800"/>
              </a:spcBef>
              <a:spcAft>
                <a:spcPts val="0"/>
              </a:spcAft>
              <a:buClr>
                <a:schemeClr val="accent2"/>
              </a:buClr>
              <a:buSzPct val="125000"/>
              <a:buFont typeface="Arial" panose="020B0604020202020204" pitchFamily="34" charset="0"/>
              <a:buNone/>
              <a:defRPr lang="en-US" sz="1800" b="0" kern="1200" cap="none" baseline="0" noProof="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lvl="0"/>
            <a:r>
              <a:rPr lang="en-US" noProof="0"/>
              <a:t>Add subtitle (max 3 lines)</a:t>
            </a:r>
          </a:p>
        </p:txBody>
      </p:sp>
    </p:spTree>
    <p:extLst>
      <p:ext uri="{BB962C8B-B14F-4D97-AF65-F5344CB8AC3E}">
        <p14:creationId xmlns:p14="http://schemas.microsoft.com/office/powerpoint/2010/main" val="17477904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Agenda">
    <p:spTree>
      <p:nvGrpSpPr>
        <p:cNvPr id="1" name=""/>
        <p:cNvGrpSpPr/>
        <p:nvPr/>
      </p:nvGrpSpPr>
      <p:grpSpPr>
        <a:xfrm>
          <a:off x="0" y="0"/>
          <a:ext cx="0" cy="0"/>
          <a:chOff x="0" y="0"/>
          <a:chExt cx="0" cy="0"/>
        </a:xfrm>
      </p:grpSpPr>
      <p:sp>
        <p:nvSpPr>
          <p:cNvPr id="11" name="Rechteck 10">
            <a:extLst>
              <a:ext uri="{FF2B5EF4-FFF2-40B4-BE49-F238E27FC236}">
                <a16:creationId xmlns:a16="http://schemas.microsoft.com/office/drawing/2014/main" id="{F3C0E931-2512-4AA0-9B33-2B37F2A183D4}"/>
              </a:ext>
            </a:extLst>
          </p:cNvPr>
          <p:cNvSpPr/>
          <p:nvPr userDrawn="1"/>
        </p:nvSpPr>
        <p:spPr>
          <a:xfrm>
            <a:off x="11833185" y="5764192"/>
            <a:ext cx="358815" cy="104172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marL="216000" indent="-216000" algn="l">
              <a:spcBef>
                <a:spcPts val="800"/>
              </a:spcBef>
              <a:buFont typeface="Arial" panose="020B0604020202020204" pitchFamily="34" charset="0"/>
              <a:buChar char="•"/>
            </a:pPr>
            <a:endParaRPr lang="en-GB">
              <a:solidFill>
                <a:schemeClr val="bg1"/>
              </a:solidFill>
            </a:endParaRPr>
          </a:p>
        </p:txBody>
      </p:sp>
      <p:sp>
        <p:nvSpPr>
          <p:cNvPr id="12" name="Titel 1">
            <a:extLst>
              <a:ext uri="{FF2B5EF4-FFF2-40B4-BE49-F238E27FC236}">
                <a16:creationId xmlns:a16="http://schemas.microsoft.com/office/drawing/2014/main" id="{0AF44D70-48A1-4708-B9D2-56A529F25123}"/>
              </a:ext>
            </a:extLst>
          </p:cNvPr>
          <p:cNvSpPr>
            <a:spLocks noGrp="1"/>
          </p:cNvSpPr>
          <p:nvPr>
            <p:ph type="title" hasCustomPrompt="1"/>
          </p:nvPr>
        </p:nvSpPr>
        <p:spPr>
          <a:xfrm>
            <a:off x="442913" y="450050"/>
            <a:ext cx="9711943" cy="312067"/>
          </a:xfrm>
        </p:spPr>
        <p:txBody>
          <a:bodyPr/>
          <a:lstStyle>
            <a:lvl1pPr>
              <a:defRPr/>
            </a:lvl1pPr>
          </a:lstStyle>
          <a:p>
            <a:r>
              <a:rPr lang="en-US" noProof="0"/>
              <a:t>Add title (max 1 line)</a:t>
            </a:r>
          </a:p>
        </p:txBody>
      </p:sp>
      <p:sp>
        <p:nvSpPr>
          <p:cNvPr id="13" name="Textplatzhalter 4">
            <a:extLst>
              <a:ext uri="{FF2B5EF4-FFF2-40B4-BE49-F238E27FC236}">
                <a16:creationId xmlns:a16="http://schemas.microsoft.com/office/drawing/2014/main" id="{49EAF49A-FCDF-4065-A486-85CA8DC3B0B3}"/>
              </a:ext>
            </a:extLst>
          </p:cNvPr>
          <p:cNvSpPr>
            <a:spLocks noGrp="1"/>
          </p:cNvSpPr>
          <p:nvPr>
            <p:ph type="body" sz="quarter" idx="10" hasCustomPrompt="1"/>
          </p:nvPr>
        </p:nvSpPr>
        <p:spPr>
          <a:xfrm>
            <a:off x="442911" y="773607"/>
            <a:ext cx="9711945" cy="242393"/>
          </a:xfrm>
          <a:prstGeom prst="rect">
            <a:avLst/>
          </a:prstGeom>
        </p:spPr>
        <p:txBody>
          <a:bodyPr wrap="none" lIns="0" tIns="0">
            <a:noAutofit/>
          </a:bodyPr>
          <a:lstStyle>
            <a:lvl1pPr marL="0" indent="0">
              <a:buFontTx/>
              <a:buNone/>
              <a:defRPr sz="1800" b="0">
                <a:solidFill>
                  <a:srgbClr val="636362"/>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lvl="0"/>
            <a:r>
              <a:rPr lang="en-US" noProof="0"/>
              <a:t>Add subtitle (max 1 line)</a:t>
            </a:r>
          </a:p>
        </p:txBody>
      </p:sp>
      <p:pic>
        <p:nvPicPr>
          <p:cNvPr id="15" name="Grafik 14">
            <a:extLst>
              <a:ext uri="{FF2B5EF4-FFF2-40B4-BE49-F238E27FC236}">
                <a16:creationId xmlns:a16="http://schemas.microsoft.com/office/drawing/2014/main" id="{E2122A0E-5DF1-4A51-A194-E87B49E62DF9}"/>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a:xfrm>
            <a:off x="10358105" y="353473"/>
            <a:ext cx="1385285" cy="594332"/>
          </a:xfrm>
          <a:prstGeom prst="rect">
            <a:avLst/>
          </a:prstGeom>
        </p:spPr>
      </p:pic>
      <p:pic>
        <p:nvPicPr>
          <p:cNvPr id="18" name="Grafik 17">
            <a:extLst>
              <a:ext uri="{FF2B5EF4-FFF2-40B4-BE49-F238E27FC236}">
                <a16:creationId xmlns:a16="http://schemas.microsoft.com/office/drawing/2014/main" id="{18049A39-F31F-414E-8BCF-9E354B0B6B00}"/>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7716" y="4562695"/>
            <a:ext cx="12219008" cy="2436189"/>
          </a:xfrm>
          <a:prstGeom prst="rect">
            <a:avLst/>
          </a:prstGeom>
        </p:spPr>
      </p:pic>
    </p:spTree>
    <p:extLst>
      <p:ext uri="{BB962C8B-B14F-4D97-AF65-F5344CB8AC3E}">
        <p14:creationId xmlns:p14="http://schemas.microsoft.com/office/powerpoint/2010/main" val="23698580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Chapter_Text">
    <p:spTree>
      <p:nvGrpSpPr>
        <p:cNvPr id="1" name=""/>
        <p:cNvGrpSpPr/>
        <p:nvPr/>
      </p:nvGrpSpPr>
      <p:grpSpPr>
        <a:xfrm>
          <a:off x="0" y="0"/>
          <a:ext cx="0" cy="0"/>
          <a:chOff x="0" y="0"/>
          <a:chExt cx="0" cy="0"/>
        </a:xfrm>
      </p:grpSpPr>
      <p:sp>
        <p:nvSpPr>
          <p:cNvPr id="3" name="Titel 1">
            <a:extLst>
              <a:ext uri="{FF2B5EF4-FFF2-40B4-BE49-F238E27FC236}">
                <a16:creationId xmlns:a16="http://schemas.microsoft.com/office/drawing/2014/main" id="{AF9404D3-D060-4EF4-A94E-488C6C4ACADE}"/>
              </a:ext>
            </a:extLst>
          </p:cNvPr>
          <p:cNvSpPr>
            <a:spLocks noGrp="1"/>
          </p:cNvSpPr>
          <p:nvPr>
            <p:ph type="title" hasCustomPrompt="1"/>
          </p:nvPr>
        </p:nvSpPr>
        <p:spPr bwMode="gray">
          <a:xfrm>
            <a:off x="442913" y="1061951"/>
            <a:ext cx="11306175" cy="465908"/>
          </a:xfrm>
          <a:prstGeom prst="rect">
            <a:avLst/>
          </a:prstGeom>
        </p:spPr>
        <p:txBody>
          <a:bodyPr wrap="none" lIns="0" rIns="0" anchor="t">
            <a:noAutofit/>
          </a:bodyPr>
          <a:lstStyle>
            <a:lvl1pPr>
              <a:lnSpc>
                <a:spcPct val="90000"/>
              </a:lnSpc>
              <a:spcBef>
                <a:spcPts val="0"/>
              </a:spcBef>
              <a:defRPr sz="3200" b="0" baseline="0">
                <a:solidFill>
                  <a:schemeClr val="tx2"/>
                </a:solidFill>
              </a:defRPr>
            </a:lvl1pPr>
          </a:lstStyle>
          <a:p>
            <a:r>
              <a:rPr lang="en-US" noProof="0"/>
              <a:t>Edit title by clicking</a:t>
            </a:r>
          </a:p>
        </p:txBody>
      </p:sp>
      <p:sp>
        <p:nvSpPr>
          <p:cNvPr id="4" name="Textplatzhalter 15">
            <a:extLst>
              <a:ext uri="{FF2B5EF4-FFF2-40B4-BE49-F238E27FC236}">
                <a16:creationId xmlns:a16="http://schemas.microsoft.com/office/drawing/2014/main" id="{BD777A30-72BB-49A7-8B5C-C352D95318B9}"/>
              </a:ext>
            </a:extLst>
          </p:cNvPr>
          <p:cNvSpPr>
            <a:spLocks noGrp="1"/>
          </p:cNvSpPr>
          <p:nvPr>
            <p:ph type="body" sz="quarter" idx="10" hasCustomPrompt="1"/>
          </p:nvPr>
        </p:nvSpPr>
        <p:spPr bwMode="gray">
          <a:xfrm>
            <a:off x="442913" y="1715387"/>
            <a:ext cx="11306175" cy="901027"/>
          </a:xfrm>
          <a:prstGeom prst="rect">
            <a:avLst/>
          </a:prstGeom>
        </p:spPr>
        <p:txBody>
          <a:bodyPr wrap="none" lIns="0" rIns="0" anchor="t">
            <a:noAutofit/>
          </a:bodyPr>
          <a:lstStyle>
            <a:lvl1pPr marL="0" indent="0">
              <a:spcBef>
                <a:spcPts val="0"/>
              </a:spcBef>
              <a:buFontTx/>
              <a:buNone/>
              <a:defRPr sz="2400" b="0" cap="none" baseline="0">
                <a:solidFill>
                  <a:srgbClr val="636362"/>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lvl="0"/>
            <a:r>
              <a:rPr lang="en-US" noProof="0"/>
              <a:t>Edit subtitle by clicking (max.2 lines)</a:t>
            </a:r>
          </a:p>
        </p:txBody>
      </p:sp>
      <p:sp>
        <p:nvSpPr>
          <p:cNvPr id="5" name="Textplatzhalter 17">
            <a:extLst>
              <a:ext uri="{FF2B5EF4-FFF2-40B4-BE49-F238E27FC236}">
                <a16:creationId xmlns:a16="http://schemas.microsoft.com/office/drawing/2014/main" id="{F2ED29AC-4515-4DCC-A363-7CD00FD933C7}"/>
              </a:ext>
            </a:extLst>
          </p:cNvPr>
          <p:cNvSpPr>
            <a:spLocks noGrp="1"/>
          </p:cNvSpPr>
          <p:nvPr>
            <p:ph type="body" sz="quarter" idx="11" hasCustomPrompt="1"/>
          </p:nvPr>
        </p:nvSpPr>
        <p:spPr bwMode="gray">
          <a:xfrm>
            <a:off x="442913" y="3214330"/>
            <a:ext cx="3348563" cy="1647815"/>
          </a:xfrm>
          <a:prstGeom prst="rect">
            <a:avLst/>
          </a:prstGeom>
        </p:spPr>
        <p:txBody>
          <a:bodyPr wrap="square" lIns="0" tIns="0" rIns="0" bIns="0" anchor="t" anchorCtr="0">
            <a:noAutofit/>
          </a:bodyPr>
          <a:lstStyle>
            <a:lvl1pPr marL="0" indent="0">
              <a:lnSpc>
                <a:spcPct val="120000"/>
              </a:lnSpc>
              <a:spcBef>
                <a:spcPts val="0"/>
              </a:spcBef>
              <a:buFontTx/>
              <a:buNone/>
              <a:defRPr sz="1800" b="0">
                <a:solidFill>
                  <a:srgbClr val="636362"/>
                </a:solidFill>
              </a:defRPr>
            </a:lvl1pPr>
            <a:lvl2pPr>
              <a:spcBef>
                <a:spcPts val="0"/>
              </a:spcBef>
              <a:defRPr sz="1800"/>
            </a:lvl2pPr>
            <a:lvl3pPr>
              <a:spcBef>
                <a:spcPts val="0"/>
              </a:spcBef>
              <a:defRPr sz="1800"/>
            </a:lvl3pPr>
            <a:lvl4pPr>
              <a:spcBef>
                <a:spcPts val="0"/>
              </a:spcBef>
              <a:defRPr sz="1800"/>
            </a:lvl4pPr>
            <a:lvl5pPr>
              <a:spcBef>
                <a:spcPts val="0"/>
              </a:spcBef>
              <a:defRPr sz="1800"/>
            </a:lvl5pPr>
          </a:lstStyle>
          <a:p>
            <a:pPr lvl="0"/>
            <a:r>
              <a:rPr lang="en-US" noProof="0"/>
              <a:t>Speaker Information (Only Name in bold please!) Max. 6 lines</a:t>
            </a:r>
          </a:p>
          <a:p>
            <a:pPr lvl="0"/>
            <a:endParaRPr lang="en-US" noProof="0"/>
          </a:p>
        </p:txBody>
      </p:sp>
      <p:sp>
        <p:nvSpPr>
          <p:cNvPr id="7" name="Textplatzhalter 17">
            <a:extLst>
              <a:ext uri="{FF2B5EF4-FFF2-40B4-BE49-F238E27FC236}">
                <a16:creationId xmlns:a16="http://schemas.microsoft.com/office/drawing/2014/main" id="{973A4808-CB46-4976-B1D1-55BBCA2B781A}"/>
              </a:ext>
            </a:extLst>
          </p:cNvPr>
          <p:cNvSpPr>
            <a:spLocks noGrp="1"/>
          </p:cNvSpPr>
          <p:nvPr>
            <p:ph type="body" sz="quarter" idx="12" hasCustomPrompt="1"/>
          </p:nvPr>
        </p:nvSpPr>
        <p:spPr bwMode="gray">
          <a:xfrm>
            <a:off x="8400525" y="3214331"/>
            <a:ext cx="3348563" cy="1647814"/>
          </a:xfrm>
          <a:prstGeom prst="rect">
            <a:avLst/>
          </a:prstGeom>
        </p:spPr>
        <p:txBody>
          <a:bodyPr wrap="square" lIns="0" tIns="0" rIns="0" bIns="0" anchor="t" anchorCtr="0">
            <a:noAutofit/>
          </a:bodyPr>
          <a:lstStyle>
            <a:lvl1pPr marL="0" indent="0">
              <a:spcBef>
                <a:spcPts val="0"/>
              </a:spcBef>
              <a:buFontTx/>
              <a:buNone/>
              <a:defRPr lang="en-US" sz="1800" b="0" kern="1200" cap="none" baseline="0" noProof="0" dirty="0">
                <a:solidFill>
                  <a:srgbClr val="636362"/>
                </a:solidFill>
                <a:latin typeface="Open Sans" panose="020B0606030504020204" pitchFamily="34" charset="0"/>
                <a:ea typeface="Open Sans" panose="020B0606030504020204" pitchFamily="34" charset="0"/>
                <a:cs typeface="Open Sans" panose="020B0606030504020204" pitchFamily="34" charset="0"/>
              </a:defRPr>
            </a:lvl1pPr>
            <a:lvl2pPr>
              <a:spcBef>
                <a:spcPts val="0"/>
              </a:spcBef>
              <a:defRPr sz="1800"/>
            </a:lvl2pPr>
            <a:lvl3pPr>
              <a:spcBef>
                <a:spcPts val="0"/>
              </a:spcBef>
              <a:defRPr sz="1800"/>
            </a:lvl3pPr>
            <a:lvl4pPr>
              <a:spcBef>
                <a:spcPts val="0"/>
              </a:spcBef>
              <a:defRPr sz="1800"/>
            </a:lvl4pPr>
            <a:lvl5pPr>
              <a:spcBef>
                <a:spcPts val="0"/>
              </a:spcBef>
              <a:defRPr sz="1800"/>
            </a:lvl5pPr>
          </a:lstStyle>
          <a:p>
            <a:pPr marL="0" lvl="0" indent="0" algn="l" defTabSz="914400" rtl="0" eaLnBrk="1" latinLnBrk="0" hangingPunct="1">
              <a:lnSpc>
                <a:spcPct val="120000"/>
              </a:lnSpc>
              <a:spcBef>
                <a:spcPts val="0"/>
              </a:spcBef>
              <a:spcAft>
                <a:spcPts val="0"/>
              </a:spcAft>
              <a:buClr>
                <a:schemeClr val="accent2"/>
              </a:buClr>
              <a:buSzPct val="125000"/>
              <a:buFontTx/>
              <a:buNone/>
            </a:pPr>
            <a:r>
              <a:rPr lang="en-US" noProof="0"/>
              <a:t>Speaker Information (Only Name in bold please!) Max. 6 lines</a:t>
            </a:r>
          </a:p>
        </p:txBody>
      </p:sp>
      <p:sp>
        <p:nvSpPr>
          <p:cNvPr id="8" name="Textplatzhalter 17">
            <a:extLst>
              <a:ext uri="{FF2B5EF4-FFF2-40B4-BE49-F238E27FC236}">
                <a16:creationId xmlns:a16="http://schemas.microsoft.com/office/drawing/2014/main" id="{3A0A7CB3-78A6-41E0-BEA8-8D1439F7DCCF}"/>
              </a:ext>
            </a:extLst>
          </p:cNvPr>
          <p:cNvSpPr>
            <a:spLocks noGrp="1"/>
          </p:cNvSpPr>
          <p:nvPr>
            <p:ph type="body" sz="quarter" idx="13" hasCustomPrompt="1"/>
          </p:nvPr>
        </p:nvSpPr>
        <p:spPr bwMode="gray">
          <a:xfrm>
            <a:off x="4421718" y="3214330"/>
            <a:ext cx="3348563" cy="1647815"/>
          </a:xfrm>
          <a:prstGeom prst="rect">
            <a:avLst/>
          </a:prstGeom>
        </p:spPr>
        <p:txBody>
          <a:bodyPr wrap="square" lIns="0" tIns="0" rIns="0" bIns="0" anchor="t" anchorCtr="0">
            <a:noAutofit/>
          </a:bodyPr>
          <a:lstStyle>
            <a:lvl1pPr marL="0" indent="0">
              <a:spcBef>
                <a:spcPts val="0"/>
              </a:spcBef>
              <a:buFontTx/>
              <a:buNone/>
              <a:defRPr lang="en-US" sz="1800" b="0" kern="1200" cap="none" baseline="0" noProof="0" dirty="0">
                <a:solidFill>
                  <a:srgbClr val="636362"/>
                </a:solidFill>
                <a:latin typeface="Open Sans" panose="020B0606030504020204" pitchFamily="34" charset="0"/>
                <a:ea typeface="Open Sans" panose="020B0606030504020204" pitchFamily="34" charset="0"/>
                <a:cs typeface="Open Sans" panose="020B0606030504020204" pitchFamily="34" charset="0"/>
              </a:defRPr>
            </a:lvl1pPr>
            <a:lvl2pPr>
              <a:spcBef>
                <a:spcPts val="0"/>
              </a:spcBef>
              <a:defRPr sz="1800"/>
            </a:lvl2pPr>
            <a:lvl3pPr>
              <a:spcBef>
                <a:spcPts val="0"/>
              </a:spcBef>
              <a:defRPr sz="1800"/>
            </a:lvl3pPr>
            <a:lvl4pPr>
              <a:spcBef>
                <a:spcPts val="0"/>
              </a:spcBef>
              <a:defRPr sz="1800"/>
            </a:lvl4pPr>
            <a:lvl5pPr>
              <a:spcBef>
                <a:spcPts val="0"/>
              </a:spcBef>
              <a:defRPr sz="1800"/>
            </a:lvl5pPr>
          </a:lstStyle>
          <a:p>
            <a:pPr marL="0" lvl="0" indent="0" algn="l" defTabSz="914400" rtl="0" eaLnBrk="1" latinLnBrk="0" hangingPunct="1">
              <a:lnSpc>
                <a:spcPct val="120000"/>
              </a:lnSpc>
              <a:spcBef>
                <a:spcPts val="0"/>
              </a:spcBef>
              <a:spcAft>
                <a:spcPts val="0"/>
              </a:spcAft>
              <a:buClr>
                <a:schemeClr val="accent2"/>
              </a:buClr>
              <a:buSzPct val="125000"/>
              <a:buFontTx/>
              <a:buNone/>
            </a:pPr>
            <a:r>
              <a:rPr lang="en-US" noProof="0"/>
              <a:t>Speaker Information (Only Name in bold please!) Max. 6 lines</a:t>
            </a:r>
          </a:p>
        </p:txBody>
      </p:sp>
      <p:sp>
        <p:nvSpPr>
          <p:cNvPr id="9" name="Rechteck 8">
            <a:extLst>
              <a:ext uri="{FF2B5EF4-FFF2-40B4-BE49-F238E27FC236}">
                <a16:creationId xmlns:a16="http://schemas.microsoft.com/office/drawing/2014/main" id="{94CB5244-099C-43FB-A5C3-93EE8F36402E}"/>
              </a:ext>
            </a:extLst>
          </p:cNvPr>
          <p:cNvSpPr/>
          <p:nvPr userDrawn="1"/>
        </p:nvSpPr>
        <p:spPr>
          <a:xfrm>
            <a:off x="10920046" y="6416675"/>
            <a:ext cx="967154" cy="4413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marL="216000" indent="-216000" algn="l">
              <a:spcBef>
                <a:spcPts val="800"/>
              </a:spcBef>
              <a:buFont typeface="Arial" panose="020B0604020202020204" pitchFamily="34" charset="0"/>
              <a:buChar char="•"/>
            </a:pPr>
            <a:endParaRPr lang="en-US">
              <a:solidFill>
                <a:schemeClr val="bg1"/>
              </a:solidFill>
            </a:endParaRPr>
          </a:p>
        </p:txBody>
      </p:sp>
      <p:sp>
        <p:nvSpPr>
          <p:cNvPr id="10" name="Rechteck 9">
            <a:extLst>
              <a:ext uri="{FF2B5EF4-FFF2-40B4-BE49-F238E27FC236}">
                <a16:creationId xmlns:a16="http://schemas.microsoft.com/office/drawing/2014/main" id="{F38E1392-ADBD-43EE-936C-2D8C9B8500C5}"/>
              </a:ext>
            </a:extLst>
          </p:cNvPr>
          <p:cNvSpPr/>
          <p:nvPr userDrawn="1"/>
        </p:nvSpPr>
        <p:spPr>
          <a:xfrm>
            <a:off x="304800" y="6515100"/>
            <a:ext cx="967154" cy="3429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marL="216000" indent="-216000" algn="l">
              <a:spcBef>
                <a:spcPts val="800"/>
              </a:spcBef>
              <a:buFont typeface="Arial" panose="020B0604020202020204" pitchFamily="34" charset="0"/>
              <a:buChar char="•"/>
            </a:pPr>
            <a:endParaRPr lang="en-US">
              <a:solidFill>
                <a:schemeClr val="bg1"/>
              </a:solidFill>
            </a:endParaRPr>
          </a:p>
        </p:txBody>
      </p:sp>
      <p:sp>
        <p:nvSpPr>
          <p:cNvPr id="12" name="Rechteck 11">
            <a:extLst>
              <a:ext uri="{FF2B5EF4-FFF2-40B4-BE49-F238E27FC236}">
                <a16:creationId xmlns:a16="http://schemas.microsoft.com/office/drawing/2014/main" id="{909835C2-A964-4F75-A036-D98393C89C35}"/>
              </a:ext>
            </a:extLst>
          </p:cNvPr>
          <p:cNvSpPr/>
          <p:nvPr userDrawn="1"/>
        </p:nvSpPr>
        <p:spPr>
          <a:xfrm>
            <a:off x="442912" y="893944"/>
            <a:ext cx="1368000" cy="36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marL="216000" indent="-216000" algn="l">
              <a:spcBef>
                <a:spcPts val="800"/>
              </a:spcBef>
              <a:buFont typeface="Arial" panose="020B0604020202020204" pitchFamily="34" charset="0"/>
              <a:buChar char="•"/>
            </a:pPr>
            <a:endParaRPr lang="en-US">
              <a:solidFill>
                <a:schemeClr val="bg1"/>
              </a:solidFill>
            </a:endParaRPr>
          </a:p>
        </p:txBody>
      </p:sp>
      <p:sp>
        <p:nvSpPr>
          <p:cNvPr id="2" name="Rechteck 1">
            <a:extLst>
              <a:ext uri="{FF2B5EF4-FFF2-40B4-BE49-F238E27FC236}">
                <a16:creationId xmlns:a16="http://schemas.microsoft.com/office/drawing/2014/main" id="{C24296E0-FB48-4C4C-81F0-A88F73E06D4E}"/>
              </a:ext>
            </a:extLst>
          </p:cNvPr>
          <p:cNvSpPr/>
          <p:nvPr userDrawn="1"/>
        </p:nvSpPr>
        <p:spPr>
          <a:xfrm>
            <a:off x="203200" y="113323"/>
            <a:ext cx="1867877" cy="3429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marL="216000" indent="-216000" algn="l">
              <a:spcBef>
                <a:spcPts val="800"/>
              </a:spcBef>
              <a:buFont typeface="Arial" panose="020B0604020202020204" pitchFamily="34" charset="0"/>
              <a:buChar char="•"/>
            </a:pPr>
            <a:endParaRPr lang="en-US">
              <a:solidFill>
                <a:schemeClr val="bg1"/>
              </a:solidFill>
            </a:endParaRPr>
          </a:p>
        </p:txBody>
      </p:sp>
    </p:spTree>
    <p:extLst>
      <p:ext uri="{BB962C8B-B14F-4D97-AF65-F5344CB8AC3E}">
        <p14:creationId xmlns:p14="http://schemas.microsoft.com/office/powerpoint/2010/main" val="32377738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Content_title &amp; subtitle_cherry">
    <p:spTree>
      <p:nvGrpSpPr>
        <p:cNvPr id="1" name=""/>
        <p:cNvGrpSpPr/>
        <p:nvPr/>
      </p:nvGrpSpPr>
      <p:grpSpPr>
        <a:xfrm>
          <a:off x="0" y="0"/>
          <a:ext cx="0" cy="0"/>
          <a:chOff x="0" y="0"/>
          <a:chExt cx="0" cy="0"/>
        </a:xfrm>
      </p:grpSpPr>
      <p:pic>
        <p:nvPicPr>
          <p:cNvPr id="7" name="Grafik 6">
            <a:extLst>
              <a:ext uri="{FF2B5EF4-FFF2-40B4-BE49-F238E27FC236}">
                <a16:creationId xmlns:a16="http://schemas.microsoft.com/office/drawing/2014/main" id="{C61E9048-A7D0-4F69-8634-C01CFC7165B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9793977" y="-237628"/>
            <a:ext cx="2752541" cy="2698221"/>
          </a:xfrm>
          <a:prstGeom prst="rect">
            <a:avLst/>
          </a:prstGeom>
        </p:spPr>
      </p:pic>
      <p:sp>
        <p:nvSpPr>
          <p:cNvPr id="2" name="Titel 1">
            <a:extLst>
              <a:ext uri="{FF2B5EF4-FFF2-40B4-BE49-F238E27FC236}">
                <a16:creationId xmlns:a16="http://schemas.microsoft.com/office/drawing/2014/main" id="{05E7A4C8-B6F5-4F06-A25F-D35F660A4EA0}"/>
              </a:ext>
            </a:extLst>
          </p:cNvPr>
          <p:cNvSpPr>
            <a:spLocks noGrp="1"/>
          </p:cNvSpPr>
          <p:nvPr>
            <p:ph type="title" hasCustomPrompt="1"/>
          </p:nvPr>
        </p:nvSpPr>
        <p:spPr/>
        <p:txBody>
          <a:bodyPr/>
          <a:lstStyle>
            <a:lvl1pPr>
              <a:defRPr b="0"/>
            </a:lvl1pPr>
          </a:lstStyle>
          <a:p>
            <a:r>
              <a:rPr lang="en-US" noProof="0"/>
              <a:t>Add title (max 1 line)</a:t>
            </a:r>
            <a:endParaRPr lang="en-US"/>
          </a:p>
        </p:txBody>
      </p:sp>
      <p:sp>
        <p:nvSpPr>
          <p:cNvPr id="5" name="Textplatzhalter 4">
            <a:extLst>
              <a:ext uri="{FF2B5EF4-FFF2-40B4-BE49-F238E27FC236}">
                <a16:creationId xmlns:a16="http://schemas.microsoft.com/office/drawing/2014/main" id="{99D2207C-9216-4E7F-A153-A5A0A9F5D4E0}"/>
              </a:ext>
            </a:extLst>
          </p:cNvPr>
          <p:cNvSpPr>
            <a:spLocks noGrp="1"/>
          </p:cNvSpPr>
          <p:nvPr>
            <p:ph type="body" sz="quarter" idx="10" hasCustomPrompt="1"/>
          </p:nvPr>
        </p:nvSpPr>
        <p:spPr>
          <a:xfrm>
            <a:off x="442911" y="773607"/>
            <a:ext cx="11306175" cy="242393"/>
          </a:xfrm>
          <a:prstGeom prst="rect">
            <a:avLst/>
          </a:prstGeom>
        </p:spPr>
        <p:txBody>
          <a:bodyPr wrap="none" lIns="0" tIns="0">
            <a:noAutofit/>
          </a:bodyPr>
          <a:lstStyle>
            <a:lvl1pPr marL="0" indent="0">
              <a:buFontTx/>
              <a:buNone/>
              <a:defRPr sz="1800" b="0">
                <a:solidFill>
                  <a:srgbClr val="636362"/>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lvl="0"/>
            <a:r>
              <a:rPr lang="en-US" noProof="0"/>
              <a:t>Add title (max 1 line)</a:t>
            </a:r>
          </a:p>
        </p:txBody>
      </p:sp>
      <p:sp>
        <p:nvSpPr>
          <p:cNvPr id="6" name="Textplatzhalter 3">
            <a:extLst>
              <a:ext uri="{FF2B5EF4-FFF2-40B4-BE49-F238E27FC236}">
                <a16:creationId xmlns:a16="http://schemas.microsoft.com/office/drawing/2014/main" id="{A47AE46B-3BA2-4C6A-AE06-4BB819373EBA}"/>
              </a:ext>
            </a:extLst>
          </p:cNvPr>
          <p:cNvSpPr>
            <a:spLocks noGrp="1"/>
          </p:cNvSpPr>
          <p:nvPr>
            <p:ph type="body" sz="quarter" idx="11" hasCustomPrompt="1"/>
          </p:nvPr>
        </p:nvSpPr>
        <p:spPr>
          <a:xfrm>
            <a:off x="442913" y="1475766"/>
            <a:ext cx="11304000" cy="4968000"/>
          </a:xfrm>
        </p:spPr>
        <p:txBody>
          <a:bodyPr/>
          <a:lstStyle>
            <a:lvl1pPr>
              <a:defRPr/>
            </a:lvl1pPr>
            <a:lvl2pPr>
              <a:defRPr/>
            </a:lvl2pPr>
            <a:lvl3pPr>
              <a:defRPr/>
            </a:lvl3pPr>
          </a:lstStyle>
          <a:p>
            <a:pPr lvl="0"/>
            <a:r>
              <a:rPr lang="en-US"/>
              <a:t>Add text</a:t>
            </a:r>
          </a:p>
          <a:p>
            <a:pPr lvl="1"/>
            <a:r>
              <a:rPr lang="en-US"/>
              <a:t>Second level</a:t>
            </a:r>
          </a:p>
          <a:p>
            <a:pPr lvl="2"/>
            <a:r>
              <a:rPr lang="en-US"/>
              <a:t>Third level</a:t>
            </a:r>
          </a:p>
        </p:txBody>
      </p:sp>
    </p:spTree>
    <p:extLst>
      <p:ext uri="{BB962C8B-B14F-4D97-AF65-F5344CB8AC3E}">
        <p14:creationId xmlns:p14="http://schemas.microsoft.com/office/powerpoint/2010/main" val="27891100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3" name="Titel 1">
            <a:extLst>
              <a:ext uri="{FF2B5EF4-FFF2-40B4-BE49-F238E27FC236}">
                <a16:creationId xmlns:a16="http://schemas.microsoft.com/office/drawing/2014/main" id="{967F1507-AC34-42B7-9BB4-6557ED7B7851}"/>
              </a:ext>
            </a:extLst>
          </p:cNvPr>
          <p:cNvSpPr>
            <a:spLocks noGrp="1"/>
          </p:cNvSpPr>
          <p:nvPr>
            <p:ph type="title" hasCustomPrompt="1"/>
          </p:nvPr>
        </p:nvSpPr>
        <p:spPr>
          <a:xfrm>
            <a:off x="442913" y="450050"/>
            <a:ext cx="11306173" cy="645103"/>
          </a:xfrm>
        </p:spPr>
        <p:txBody>
          <a:bodyPr wrap="square" lIns="0" anchor="t" anchorCtr="0"/>
          <a:lstStyle>
            <a:lvl1pPr>
              <a:defRPr/>
            </a:lvl1pPr>
          </a:lstStyle>
          <a:p>
            <a:r>
              <a:rPr lang="de-DE"/>
              <a:t>Add title </a:t>
            </a:r>
            <a:br>
              <a:rPr lang="de-DE"/>
            </a:br>
            <a:r>
              <a:rPr lang="de-DE"/>
              <a:t>(</a:t>
            </a:r>
            <a:r>
              <a:rPr lang="de-DE" err="1"/>
              <a:t>max</a:t>
            </a:r>
            <a:r>
              <a:rPr lang="de-DE"/>
              <a:t> 2 </a:t>
            </a:r>
            <a:r>
              <a:rPr lang="de-DE" err="1"/>
              <a:t>lines</a:t>
            </a:r>
            <a:r>
              <a:rPr lang="de-DE"/>
              <a:t>)</a:t>
            </a:r>
            <a:br>
              <a:rPr lang="de-DE"/>
            </a:br>
            <a:endParaRPr lang="en-US"/>
          </a:p>
        </p:txBody>
      </p:sp>
    </p:spTree>
    <p:extLst>
      <p:ext uri="{BB962C8B-B14F-4D97-AF65-F5344CB8AC3E}">
        <p14:creationId xmlns:p14="http://schemas.microsoft.com/office/powerpoint/2010/main" val="22158526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act">
    <p:spTree>
      <p:nvGrpSpPr>
        <p:cNvPr id="1" name=""/>
        <p:cNvGrpSpPr/>
        <p:nvPr/>
      </p:nvGrpSpPr>
      <p:grpSpPr>
        <a:xfrm>
          <a:off x="0" y="0"/>
          <a:ext cx="0" cy="0"/>
          <a:chOff x="0" y="0"/>
          <a:chExt cx="0" cy="0"/>
        </a:xfrm>
      </p:grpSpPr>
      <p:pic>
        <p:nvPicPr>
          <p:cNvPr id="4" name="Grafik 3">
            <a:extLst>
              <a:ext uri="{FF2B5EF4-FFF2-40B4-BE49-F238E27FC236}">
                <a16:creationId xmlns:a16="http://schemas.microsoft.com/office/drawing/2014/main" id="{149A629A-5985-4048-BE7D-CF245015295C}"/>
              </a:ext>
            </a:extLst>
          </p:cNvPr>
          <p:cNvPicPr>
            <a:picLocks noChangeAspect="1"/>
          </p:cNvPicPr>
          <p:nvPr userDrawn="1"/>
        </p:nvPicPr>
        <p:blipFill>
          <a:blip r:embed="rId2"/>
          <a:srcRect/>
          <a:stretch/>
        </p:blipFill>
        <p:spPr>
          <a:xfrm>
            <a:off x="1219" y="0"/>
            <a:ext cx="12189562" cy="6856629"/>
          </a:xfrm>
          <a:prstGeom prst="rect">
            <a:avLst/>
          </a:prstGeom>
        </p:spPr>
      </p:pic>
      <p:sp>
        <p:nvSpPr>
          <p:cNvPr id="5" name="Titel 25">
            <a:extLst>
              <a:ext uri="{FF2B5EF4-FFF2-40B4-BE49-F238E27FC236}">
                <a16:creationId xmlns:a16="http://schemas.microsoft.com/office/drawing/2014/main" id="{AEFD6FBF-36EE-4A0E-BD9B-F3BE93C919DE}"/>
              </a:ext>
            </a:extLst>
          </p:cNvPr>
          <p:cNvSpPr txBox="1">
            <a:spLocks/>
          </p:cNvSpPr>
          <p:nvPr userDrawn="1"/>
        </p:nvSpPr>
        <p:spPr bwMode="gray">
          <a:xfrm>
            <a:off x="2277236" y="2206513"/>
            <a:ext cx="3491134" cy="418947"/>
          </a:xfrm>
          <a:prstGeom prst="rect">
            <a:avLst/>
          </a:prstGeom>
        </p:spPr>
        <p:txBody>
          <a:bodyPr vert="horz" wrap="square" lIns="0" tIns="0" rIns="0" bIns="0" rtlCol="0" anchor="t" anchorCtr="0">
            <a:noAutofit/>
          </a:bodyPr>
          <a:lstStyle>
            <a:lvl1pPr algn="l" defTabSz="914400" rtl="0" eaLnBrk="1" latinLnBrk="0" hangingPunct="1">
              <a:lnSpc>
                <a:spcPct val="90000"/>
              </a:lnSpc>
              <a:spcBef>
                <a:spcPct val="0"/>
              </a:spcBef>
              <a:buNone/>
              <a:defRPr sz="2400" b="1" kern="1200" cap="none" baseline="0">
                <a:solidFill>
                  <a:schemeClr val="tx2"/>
                </a:solidFill>
                <a:latin typeface="Open Sans Semibold" panose="020B0604020202020204" pitchFamily="34" charset="0"/>
                <a:ea typeface="Open Sans Semibold" panose="020B0604020202020204" pitchFamily="34" charset="0"/>
                <a:cs typeface="Open Sans Semibold" panose="020B0604020202020204" pitchFamily="34" charset="0"/>
              </a:defRPr>
            </a:lvl1pPr>
          </a:lstStyle>
          <a:p>
            <a:pPr>
              <a:lnSpc>
                <a:spcPct val="120000"/>
              </a:lnSpc>
            </a:pPr>
            <a:r>
              <a:rPr lang="en-US">
                <a:solidFill>
                  <a:schemeClr val="bg1"/>
                </a:solidFill>
              </a:rPr>
              <a:t>CDQ Contact</a:t>
            </a:r>
          </a:p>
        </p:txBody>
      </p:sp>
      <p:sp>
        <p:nvSpPr>
          <p:cNvPr id="6" name="Rechteck 5">
            <a:extLst>
              <a:ext uri="{FF2B5EF4-FFF2-40B4-BE49-F238E27FC236}">
                <a16:creationId xmlns:a16="http://schemas.microsoft.com/office/drawing/2014/main" id="{5A835E51-3A05-4797-AA75-E896C73627BE}"/>
              </a:ext>
            </a:extLst>
          </p:cNvPr>
          <p:cNvSpPr/>
          <p:nvPr userDrawn="1"/>
        </p:nvSpPr>
        <p:spPr>
          <a:xfrm>
            <a:off x="2277236" y="2871994"/>
            <a:ext cx="1368000" cy="36000"/>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marL="216000" indent="-216000" algn="l">
              <a:spcBef>
                <a:spcPts val="800"/>
              </a:spcBef>
              <a:buFont typeface="Arial" panose="020B0604020202020204" pitchFamily="34" charset="0"/>
              <a:buChar char="•"/>
            </a:pPr>
            <a:endParaRPr lang="en-US">
              <a:solidFill>
                <a:schemeClr val="bg1"/>
              </a:solidFill>
            </a:endParaRPr>
          </a:p>
        </p:txBody>
      </p:sp>
      <p:sp>
        <p:nvSpPr>
          <p:cNvPr id="9" name="Textplatzhalter 8">
            <a:extLst>
              <a:ext uri="{FF2B5EF4-FFF2-40B4-BE49-F238E27FC236}">
                <a16:creationId xmlns:a16="http://schemas.microsoft.com/office/drawing/2014/main" id="{21F0CE52-B57E-4123-AFDC-22FC8DED6DF4}"/>
              </a:ext>
            </a:extLst>
          </p:cNvPr>
          <p:cNvSpPr>
            <a:spLocks noGrp="1"/>
          </p:cNvSpPr>
          <p:nvPr>
            <p:ph type="body" sz="quarter" idx="10" hasCustomPrompt="1"/>
          </p:nvPr>
        </p:nvSpPr>
        <p:spPr>
          <a:xfrm>
            <a:off x="2334791" y="3201669"/>
            <a:ext cx="3147751" cy="1341437"/>
          </a:xfrm>
        </p:spPr>
        <p:txBody>
          <a:bodyPr>
            <a:normAutofit/>
          </a:bodyPr>
          <a:lstStyle>
            <a:lvl1pPr marL="0" indent="0">
              <a:lnSpc>
                <a:spcPct val="120000"/>
              </a:lnSpc>
              <a:spcBef>
                <a:spcPts val="0"/>
              </a:spcBef>
              <a:buNone/>
              <a:defRPr lang="en-GB" sz="1600" kern="12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lvl="0"/>
            <a:r>
              <a:rPr lang="en-GB"/>
              <a:t>Name</a:t>
            </a:r>
            <a:br>
              <a:rPr lang="en-GB"/>
            </a:br>
            <a:r>
              <a:rPr lang="en-GB"/>
              <a:t>Position</a:t>
            </a:r>
            <a:br>
              <a:rPr lang="en-GB"/>
            </a:br>
            <a:r>
              <a:rPr lang="en-GB"/>
              <a:t>E-Mail</a:t>
            </a:r>
            <a:br>
              <a:rPr lang="en-GB"/>
            </a:br>
            <a:r>
              <a:rPr lang="en-GB"/>
              <a:t>Phone number</a:t>
            </a:r>
          </a:p>
        </p:txBody>
      </p:sp>
    </p:spTree>
    <p:extLst>
      <p:ext uri="{BB962C8B-B14F-4D97-AF65-F5344CB8AC3E}">
        <p14:creationId xmlns:p14="http://schemas.microsoft.com/office/powerpoint/2010/main" val="11184028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3_Content_title &amp; subtitl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5E7A4C8-B6F5-4F06-A25F-D35F660A4EA0}"/>
              </a:ext>
            </a:extLst>
          </p:cNvPr>
          <p:cNvSpPr>
            <a:spLocks noGrp="1"/>
          </p:cNvSpPr>
          <p:nvPr>
            <p:ph type="title" hasCustomPrompt="1"/>
          </p:nvPr>
        </p:nvSpPr>
        <p:spPr/>
        <p:txBody>
          <a:bodyPr/>
          <a:lstStyle>
            <a:lvl1pPr>
              <a:defRPr b="0"/>
            </a:lvl1pPr>
          </a:lstStyle>
          <a:p>
            <a:r>
              <a:rPr lang="en-US" noProof="0"/>
              <a:t>Add title (max 1 line)</a:t>
            </a:r>
            <a:endParaRPr lang="en-US"/>
          </a:p>
        </p:txBody>
      </p:sp>
      <p:sp>
        <p:nvSpPr>
          <p:cNvPr id="5" name="Textplatzhalter 4">
            <a:extLst>
              <a:ext uri="{FF2B5EF4-FFF2-40B4-BE49-F238E27FC236}">
                <a16:creationId xmlns:a16="http://schemas.microsoft.com/office/drawing/2014/main" id="{99D2207C-9216-4E7F-A153-A5A0A9F5D4E0}"/>
              </a:ext>
            </a:extLst>
          </p:cNvPr>
          <p:cNvSpPr>
            <a:spLocks noGrp="1"/>
          </p:cNvSpPr>
          <p:nvPr>
            <p:ph type="body" sz="quarter" idx="10" hasCustomPrompt="1"/>
          </p:nvPr>
        </p:nvSpPr>
        <p:spPr>
          <a:xfrm>
            <a:off x="442911" y="773607"/>
            <a:ext cx="11306175" cy="242393"/>
          </a:xfrm>
          <a:prstGeom prst="rect">
            <a:avLst/>
          </a:prstGeom>
        </p:spPr>
        <p:txBody>
          <a:bodyPr wrap="none" lIns="0" tIns="0">
            <a:noAutofit/>
          </a:bodyPr>
          <a:lstStyle>
            <a:lvl1pPr marL="0" indent="0">
              <a:buFontTx/>
              <a:buNone/>
              <a:defRPr sz="1800" b="0">
                <a:solidFill>
                  <a:srgbClr val="636362"/>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lvl="0"/>
            <a:r>
              <a:rPr lang="en-US" noProof="0"/>
              <a:t>Add title (max 1 line)</a:t>
            </a:r>
          </a:p>
        </p:txBody>
      </p:sp>
      <p:sp>
        <p:nvSpPr>
          <p:cNvPr id="6" name="Textplatzhalter 3">
            <a:extLst>
              <a:ext uri="{FF2B5EF4-FFF2-40B4-BE49-F238E27FC236}">
                <a16:creationId xmlns:a16="http://schemas.microsoft.com/office/drawing/2014/main" id="{A47AE46B-3BA2-4C6A-AE06-4BB819373EBA}"/>
              </a:ext>
            </a:extLst>
          </p:cNvPr>
          <p:cNvSpPr>
            <a:spLocks noGrp="1"/>
          </p:cNvSpPr>
          <p:nvPr>
            <p:ph type="body" sz="quarter" idx="11" hasCustomPrompt="1"/>
          </p:nvPr>
        </p:nvSpPr>
        <p:spPr>
          <a:xfrm>
            <a:off x="442913" y="1475766"/>
            <a:ext cx="11304000" cy="4968000"/>
          </a:xfrm>
        </p:spPr>
        <p:txBody>
          <a:bodyPr/>
          <a:lstStyle>
            <a:lvl1pPr>
              <a:defRPr/>
            </a:lvl1pPr>
            <a:lvl2pPr>
              <a:defRPr/>
            </a:lvl2pPr>
            <a:lvl3pPr>
              <a:defRPr/>
            </a:lvl3pPr>
          </a:lstStyle>
          <a:p>
            <a:pPr lvl="0"/>
            <a:r>
              <a:rPr lang="en-US"/>
              <a:t>Add text</a:t>
            </a:r>
          </a:p>
          <a:p>
            <a:pPr lvl="1"/>
            <a:r>
              <a:rPr lang="en-US"/>
              <a:t>Second level</a:t>
            </a:r>
          </a:p>
          <a:p>
            <a:pPr lvl="2"/>
            <a:r>
              <a:rPr lang="en-US"/>
              <a:t>Third level</a:t>
            </a:r>
          </a:p>
        </p:txBody>
      </p:sp>
    </p:spTree>
    <p:extLst>
      <p:ext uri="{BB962C8B-B14F-4D97-AF65-F5344CB8AC3E}">
        <p14:creationId xmlns:p14="http://schemas.microsoft.com/office/powerpoint/2010/main" val="7351289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Gradient BG">
    <p:bg>
      <p:bgPr>
        <a:gradFill>
          <a:gsLst>
            <a:gs pos="0">
              <a:srgbClr val="00987C"/>
            </a:gs>
            <a:gs pos="60000">
              <a:srgbClr val="155361"/>
            </a:gs>
          </a:gsLst>
          <a:lin ang="2400000" scaled="0"/>
        </a:gradFill>
        <a:effectLst/>
      </p:bgPr>
    </p:bg>
    <p:spTree>
      <p:nvGrpSpPr>
        <p:cNvPr id="1" name=""/>
        <p:cNvGrpSpPr/>
        <p:nvPr/>
      </p:nvGrpSpPr>
      <p:grpSpPr>
        <a:xfrm>
          <a:off x="0" y="0"/>
          <a:ext cx="0" cy="0"/>
          <a:chOff x="0" y="0"/>
          <a:chExt cx="0" cy="0"/>
        </a:xfrm>
      </p:grpSpPr>
      <p:sp>
        <p:nvSpPr>
          <p:cNvPr id="2" name="Rechteck 1">
            <a:extLst>
              <a:ext uri="{FF2B5EF4-FFF2-40B4-BE49-F238E27FC236}">
                <a16:creationId xmlns:a16="http://schemas.microsoft.com/office/drawing/2014/main" id="{8FDA956D-2A3A-49EE-9B44-D6D78D92157C}"/>
              </a:ext>
            </a:extLst>
          </p:cNvPr>
          <p:cNvSpPr/>
          <p:nvPr userDrawn="1"/>
        </p:nvSpPr>
        <p:spPr>
          <a:xfrm>
            <a:off x="-1" y="0"/>
            <a:ext cx="11851861" cy="6858000"/>
          </a:xfrm>
          <a:prstGeom prst="rect">
            <a:avLst/>
          </a:prstGeom>
          <a:gradFill>
            <a:gsLst>
              <a:gs pos="67000">
                <a:schemeClr val="tx2"/>
              </a:gs>
              <a:gs pos="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marL="216000" indent="-216000" algn="l">
              <a:spcBef>
                <a:spcPts val="800"/>
              </a:spcBef>
              <a:buFont typeface="Arial" panose="020B0604020202020204" pitchFamily="34" charset="0"/>
              <a:buChar char="•"/>
            </a:pPr>
            <a:endParaRPr lang="en-US">
              <a:solidFill>
                <a:schemeClr val="bg1"/>
              </a:solidFill>
            </a:endParaRPr>
          </a:p>
        </p:txBody>
      </p:sp>
    </p:spTree>
    <p:extLst>
      <p:ext uri="{BB962C8B-B14F-4D97-AF65-F5344CB8AC3E}">
        <p14:creationId xmlns:p14="http://schemas.microsoft.com/office/powerpoint/2010/main" val="24688309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2+Contact">
    <p:spTree>
      <p:nvGrpSpPr>
        <p:cNvPr id="1" name=""/>
        <p:cNvGrpSpPr/>
        <p:nvPr/>
      </p:nvGrpSpPr>
      <p:grpSpPr>
        <a:xfrm>
          <a:off x="0" y="0"/>
          <a:ext cx="0" cy="0"/>
          <a:chOff x="0" y="0"/>
          <a:chExt cx="0" cy="0"/>
        </a:xfrm>
      </p:grpSpPr>
      <p:pic>
        <p:nvPicPr>
          <p:cNvPr id="3" name="Grafik 2">
            <a:extLst>
              <a:ext uri="{FF2B5EF4-FFF2-40B4-BE49-F238E27FC236}">
                <a16:creationId xmlns:a16="http://schemas.microsoft.com/office/drawing/2014/main" id="{2E34676C-D28E-4526-8535-15498A43CE28}"/>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1635" y="-15433"/>
            <a:ext cx="12260945" cy="6917803"/>
          </a:xfrm>
          <a:prstGeom prst="rect">
            <a:avLst/>
          </a:prstGeom>
        </p:spPr>
      </p:pic>
      <p:sp>
        <p:nvSpPr>
          <p:cNvPr id="11" name="Rechteck 10">
            <a:extLst>
              <a:ext uri="{FF2B5EF4-FFF2-40B4-BE49-F238E27FC236}">
                <a16:creationId xmlns:a16="http://schemas.microsoft.com/office/drawing/2014/main" id="{B37459AF-7F27-4ADE-9A90-A46BA2354CA4}"/>
              </a:ext>
            </a:extLst>
          </p:cNvPr>
          <p:cNvSpPr/>
          <p:nvPr userDrawn="1"/>
        </p:nvSpPr>
        <p:spPr>
          <a:xfrm>
            <a:off x="-1" y="1805651"/>
            <a:ext cx="12211291" cy="3580436"/>
          </a:xfrm>
          <a:prstGeom prst="rect">
            <a:avLst/>
          </a:prstGeom>
          <a:gradFill>
            <a:gsLst>
              <a:gs pos="67000">
                <a:schemeClr val="tx2">
                  <a:alpha val="85000"/>
                </a:schemeClr>
              </a:gs>
              <a:gs pos="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marL="216000" indent="-216000" algn="l">
              <a:spcBef>
                <a:spcPts val="800"/>
              </a:spcBef>
              <a:buFont typeface="Arial" panose="020B0604020202020204" pitchFamily="34" charset="0"/>
              <a:buChar char="•"/>
            </a:pPr>
            <a:endParaRPr lang="en-US">
              <a:solidFill>
                <a:schemeClr val="bg1"/>
              </a:solidFill>
            </a:endParaRPr>
          </a:p>
        </p:txBody>
      </p:sp>
      <p:sp>
        <p:nvSpPr>
          <p:cNvPr id="5" name="Titel 25">
            <a:extLst>
              <a:ext uri="{FF2B5EF4-FFF2-40B4-BE49-F238E27FC236}">
                <a16:creationId xmlns:a16="http://schemas.microsoft.com/office/drawing/2014/main" id="{AEFD6FBF-36EE-4A0E-BD9B-F3BE93C919DE}"/>
              </a:ext>
            </a:extLst>
          </p:cNvPr>
          <p:cNvSpPr txBox="1">
            <a:spLocks/>
          </p:cNvSpPr>
          <p:nvPr userDrawn="1"/>
        </p:nvSpPr>
        <p:spPr bwMode="gray">
          <a:xfrm>
            <a:off x="737802" y="2179505"/>
            <a:ext cx="8444297" cy="418947"/>
          </a:xfrm>
          <a:prstGeom prst="rect">
            <a:avLst/>
          </a:prstGeom>
        </p:spPr>
        <p:txBody>
          <a:bodyPr vert="horz" wrap="square" lIns="0" tIns="0" rIns="0" bIns="0" rtlCol="0" anchor="t" anchorCtr="0">
            <a:noAutofit/>
          </a:bodyPr>
          <a:lstStyle>
            <a:lvl1pPr algn="l" defTabSz="914400" rtl="0" eaLnBrk="1" latinLnBrk="0" hangingPunct="1">
              <a:lnSpc>
                <a:spcPct val="90000"/>
              </a:lnSpc>
              <a:spcBef>
                <a:spcPct val="0"/>
              </a:spcBef>
              <a:buNone/>
              <a:defRPr sz="2400" b="1" kern="1200" cap="none" baseline="0">
                <a:solidFill>
                  <a:schemeClr val="tx2"/>
                </a:solidFill>
                <a:latin typeface="Open Sans Semibold" panose="020B0604020202020204" pitchFamily="34" charset="0"/>
                <a:ea typeface="Open Sans Semibold" panose="020B0604020202020204" pitchFamily="34" charset="0"/>
                <a:cs typeface="Open Sans Semibold" panose="020B0604020202020204" pitchFamily="34" charset="0"/>
              </a:defRPr>
            </a:lvl1pPr>
          </a:lstStyle>
          <a:p>
            <a:pPr>
              <a:lnSpc>
                <a:spcPct val="120000"/>
              </a:lnSpc>
            </a:pPr>
            <a:r>
              <a:rPr lang="en-US">
                <a:solidFill>
                  <a:schemeClr val="bg1"/>
                </a:solidFill>
              </a:rPr>
              <a:t>We look forward to exchanging with you!</a:t>
            </a:r>
          </a:p>
        </p:txBody>
      </p:sp>
      <p:sp>
        <p:nvSpPr>
          <p:cNvPr id="6" name="Rechteck 5">
            <a:extLst>
              <a:ext uri="{FF2B5EF4-FFF2-40B4-BE49-F238E27FC236}">
                <a16:creationId xmlns:a16="http://schemas.microsoft.com/office/drawing/2014/main" id="{5A835E51-3A05-4797-AA75-E896C73627BE}"/>
              </a:ext>
            </a:extLst>
          </p:cNvPr>
          <p:cNvSpPr/>
          <p:nvPr userDrawn="1"/>
        </p:nvSpPr>
        <p:spPr>
          <a:xfrm>
            <a:off x="737803" y="2798492"/>
            <a:ext cx="1368000" cy="36000"/>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marL="216000" indent="-216000" algn="l">
              <a:spcBef>
                <a:spcPts val="800"/>
              </a:spcBef>
              <a:buFont typeface="Arial" panose="020B0604020202020204" pitchFamily="34" charset="0"/>
              <a:buChar char="•"/>
            </a:pPr>
            <a:endParaRPr lang="en-US">
              <a:solidFill>
                <a:schemeClr val="bg1"/>
              </a:solidFill>
            </a:endParaRPr>
          </a:p>
        </p:txBody>
      </p:sp>
      <p:sp>
        <p:nvSpPr>
          <p:cNvPr id="9" name="Textplatzhalter 8">
            <a:extLst>
              <a:ext uri="{FF2B5EF4-FFF2-40B4-BE49-F238E27FC236}">
                <a16:creationId xmlns:a16="http://schemas.microsoft.com/office/drawing/2014/main" id="{21F0CE52-B57E-4123-AFDC-22FC8DED6DF4}"/>
              </a:ext>
            </a:extLst>
          </p:cNvPr>
          <p:cNvSpPr>
            <a:spLocks noGrp="1"/>
          </p:cNvSpPr>
          <p:nvPr>
            <p:ph type="body" sz="quarter" idx="10" hasCustomPrompt="1"/>
          </p:nvPr>
        </p:nvSpPr>
        <p:spPr>
          <a:xfrm>
            <a:off x="748864" y="3081673"/>
            <a:ext cx="2802897" cy="1341437"/>
          </a:xfrm>
        </p:spPr>
        <p:txBody>
          <a:bodyPr>
            <a:normAutofit/>
          </a:bodyPr>
          <a:lstStyle>
            <a:lvl1pPr marL="0" indent="0">
              <a:lnSpc>
                <a:spcPct val="120000"/>
              </a:lnSpc>
              <a:spcBef>
                <a:spcPts val="0"/>
              </a:spcBef>
              <a:buNone/>
              <a:defRPr lang="en-GB" sz="1600" kern="12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lvl="0"/>
            <a:r>
              <a:rPr lang="en-GB"/>
              <a:t>Name</a:t>
            </a:r>
            <a:br>
              <a:rPr lang="en-GB"/>
            </a:br>
            <a:r>
              <a:rPr lang="en-GB"/>
              <a:t>Position</a:t>
            </a:r>
            <a:br>
              <a:rPr lang="en-GB"/>
            </a:br>
            <a:r>
              <a:rPr lang="en-GB"/>
              <a:t>E-Mail</a:t>
            </a:r>
            <a:br>
              <a:rPr lang="en-GB"/>
            </a:br>
            <a:r>
              <a:rPr lang="en-GB"/>
              <a:t>Phone number</a:t>
            </a:r>
          </a:p>
        </p:txBody>
      </p:sp>
      <p:sp>
        <p:nvSpPr>
          <p:cNvPr id="10" name="Textplatzhalter 8">
            <a:extLst>
              <a:ext uri="{FF2B5EF4-FFF2-40B4-BE49-F238E27FC236}">
                <a16:creationId xmlns:a16="http://schemas.microsoft.com/office/drawing/2014/main" id="{51805D7D-B54A-2C41-AC8E-BF5EEB445D32}"/>
              </a:ext>
            </a:extLst>
          </p:cNvPr>
          <p:cNvSpPr>
            <a:spLocks noGrp="1"/>
          </p:cNvSpPr>
          <p:nvPr>
            <p:ph type="body" sz="quarter" idx="11" hasCustomPrompt="1"/>
          </p:nvPr>
        </p:nvSpPr>
        <p:spPr>
          <a:xfrm>
            <a:off x="4591798" y="3081672"/>
            <a:ext cx="2802897" cy="1341437"/>
          </a:xfrm>
        </p:spPr>
        <p:txBody>
          <a:bodyPr>
            <a:normAutofit/>
          </a:bodyPr>
          <a:lstStyle>
            <a:lvl1pPr marL="0" indent="0">
              <a:lnSpc>
                <a:spcPct val="120000"/>
              </a:lnSpc>
              <a:spcBef>
                <a:spcPts val="0"/>
              </a:spcBef>
              <a:buNone/>
              <a:defRPr lang="en-GB" sz="1600" kern="12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lvl="0"/>
            <a:r>
              <a:rPr lang="en-GB"/>
              <a:t>Name</a:t>
            </a:r>
            <a:br>
              <a:rPr lang="en-GB"/>
            </a:br>
            <a:r>
              <a:rPr lang="en-GB"/>
              <a:t>Position</a:t>
            </a:r>
            <a:br>
              <a:rPr lang="en-GB"/>
            </a:br>
            <a:r>
              <a:rPr lang="en-GB"/>
              <a:t>E-Mail</a:t>
            </a:r>
            <a:br>
              <a:rPr lang="en-GB"/>
            </a:br>
            <a:r>
              <a:rPr lang="en-GB"/>
              <a:t>Phone number</a:t>
            </a:r>
          </a:p>
        </p:txBody>
      </p:sp>
      <p:sp>
        <p:nvSpPr>
          <p:cNvPr id="12" name="Textplatzhalter 8">
            <a:extLst>
              <a:ext uri="{FF2B5EF4-FFF2-40B4-BE49-F238E27FC236}">
                <a16:creationId xmlns:a16="http://schemas.microsoft.com/office/drawing/2014/main" id="{61E554D9-CF07-44DE-8748-287AB665E788}"/>
              </a:ext>
            </a:extLst>
          </p:cNvPr>
          <p:cNvSpPr>
            <a:spLocks noGrp="1"/>
          </p:cNvSpPr>
          <p:nvPr>
            <p:ph type="body" sz="quarter" idx="12" hasCustomPrompt="1"/>
          </p:nvPr>
        </p:nvSpPr>
        <p:spPr>
          <a:xfrm>
            <a:off x="8434732" y="3081671"/>
            <a:ext cx="2802897" cy="1341437"/>
          </a:xfrm>
        </p:spPr>
        <p:txBody>
          <a:bodyPr>
            <a:normAutofit/>
          </a:bodyPr>
          <a:lstStyle>
            <a:lvl1pPr marL="0" indent="0">
              <a:lnSpc>
                <a:spcPct val="120000"/>
              </a:lnSpc>
              <a:spcBef>
                <a:spcPts val="0"/>
              </a:spcBef>
              <a:buNone/>
              <a:defRPr lang="en-GB" sz="1600" kern="12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lvl="0"/>
            <a:r>
              <a:rPr lang="en-GB"/>
              <a:t>Name</a:t>
            </a:r>
            <a:br>
              <a:rPr lang="en-GB"/>
            </a:br>
            <a:r>
              <a:rPr lang="en-GB"/>
              <a:t>Position</a:t>
            </a:r>
            <a:br>
              <a:rPr lang="en-GB"/>
            </a:br>
            <a:r>
              <a:rPr lang="en-GB"/>
              <a:t>E-Mail</a:t>
            </a:r>
            <a:br>
              <a:rPr lang="en-GB"/>
            </a:br>
            <a:r>
              <a:rPr lang="en-GB"/>
              <a:t>Phone number</a:t>
            </a:r>
          </a:p>
        </p:txBody>
      </p:sp>
      <p:pic>
        <p:nvPicPr>
          <p:cNvPr id="14" name="Grafik 13">
            <a:extLst>
              <a:ext uri="{FF2B5EF4-FFF2-40B4-BE49-F238E27FC236}">
                <a16:creationId xmlns:a16="http://schemas.microsoft.com/office/drawing/2014/main" id="{C9D4BF90-74EB-436D-B7D2-E8EF2D81F9CC}"/>
              </a:ext>
            </a:extLst>
          </p:cNvPr>
          <p:cNvPicPr>
            <a:picLocks noChangeAspect="1"/>
          </p:cNvPicPr>
          <p:nvPr userDrawn="1"/>
        </p:nvPicPr>
        <p:blipFill rotWithShape="1">
          <a:blip>
            <a:extLst>
              <a:ext uri="{96DAC541-7B7A-43D3-8B79-37D633B846F1}">
                <asvg:svgBlip xmlns:asvg="http://schemas.microsoft.com/office/drawing/2016/SVG/main" r:embed="rId3"/>
              </a:ext>
            </a:extLst>
          </a:blip>
          <a:srcRect b="12074"/>
          <a:stretch/>
        </p:blipFill>
        <p:spPr>
          <a:xfrm>
            <a:off x="1308891" y="2888726"/>
            <a:ext cx="4530207" cy="3989881"/>
          </a:xfrm>
          <a:prstGeom prst="rect">
            <a:avLst/>
          </a:prstGeom>
        </p:spPr>
      </p:pic>
    </p:spTree>
    <p:extLst>
      <p:ext uri="{BB962C8B-B14F-4D97-AF65-F5344CB8AC3E}">
        <p14:creationId xmlns:p14="http://schemas.microsoft.com/office/powerpoint/2010/main" val="27459018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2_Chapter_Image">
    <p:spTree>
      <p:nvGrpSpPr>
        <p:cNvPr id="1" name=""/>
        <p:cNvGrpSpPr/>
        <p:nvPr/>
      </p:nvGrpSpPr>
      <p:grpSpPr>
        <a:xfrm>
          <a:off x="0" y="0"/>
          <a:ext cx="0" cy="0"/>
          <a:chOff x="0" y="0"/>
          <a:chExt cx="0" cy="0"/>
        </a:xfrm>
      </p:grpSpPr>
      <p:pic>
        <p:nvPicPr>
          <p:cNvPr id="4" name="Grafik 3">
            <a:extLst>
              <a:ext uri="{FF2B5EF4-FFF2-40B4-BE49-F238E27FC236}">
                <a16:creationId xmlns:a16="http://schemas.microsoft.com/office/drawing/2014/main" id="{A70510D5-F06D-4722-B692-C9C6478EAD3E}"/>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2031" y="0"/>
            <a:ext cx="12187938" cy="6858000"/>
          </a:xfrm>
          <a:prstGeom prst="rect">
            <a:avLst/>
          </a:prstGeom>
        </p:spPr>
      </p:pic>
      <p:sp>
        <p:nvSpPr>
          <p:cNvPr id="5" name="Titel 4">
            <a:extLst>
              <a:ext uri="{FF2B5EF4-FFF2-40B4-BE49-F238E27FC236}">
                <a16:creationId xmlns:a16="http://schemas.microsoft.com/office/drawing/2014/main" id="{EF963681-8958-4C63-A1E7-48163ECA01D6}"/>
              </a:ext>
            </a:extLst>
          </p:cNvPr>
          <p:cNvSpPr>
            <a:spLocks noGrp="1"/>
          </p:cNvSpPr>
          <p:nvPr>
            <p:ph type="title" hasCustomPrompt="1"/>
          </p:nvPr>
        </p:nvSpPr>
        <p:spPr>
          <a:xfrm>
            <a:off x="3011943" y="2008885"/>
            <a:ext cx="2931657" cy="2480384"/>
          </a:xfrm>
        </p:spPr>
        <p:txBody>
          <a:bodyPr wrap="square" anchor="ctr" anchorCtr="0"/>
          <a:lstStyle>
            <a:lvl1pPr>
              <a:lnSpc>
                <a:spcPct val="110000"/>
              </a:lnSpc>
              <a:defRPr b="0">
                <a:solidFill>
                  <a:schemeClr val="bg1"/>
                </a:solidFill>
                <a:latin typeface="+mn-lt"/>
              </a:defRPr>
            </a:lvl1pPr>
          </a:lstStyle>
          <a:p>
            <a:r>
              <a:rPr lang="de-DE"/>
              <a:t>Change title</a:t>
            </a:r>
            <a:endParaRPr lang="en-GB"/>
          </a:p>
        </p:txBody>
      </p:sp>
    </p:spTree>
    <p:extLst>
      <p:ext uri="{BB962C8B-B14F-4D97-AF65-F5344CB8AC3E}">
        <p14:creationId xmlns:p14="http://schemas.microsoft.com/office/powerpoint/2010/main" val="41606895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3_Content_2 columns_subtitle">
    <p:spTree>
      <p:nvGrpSpPr>
        <p:cNvPr id="1" name=""/>
        <p:cNvGrpSpPr/>
        <p:nvPr/>
      </p:nvGrpSpPr>
      <p:grpSpPr>
        <a:xfrm>
          <a:off x="0" y="0"/>
          <a:ext cx="0" cy="0"/>
          <a:chOff x="0" y="0"/>
          <a:chExt cx="0" cy="0"/>
        </a:xfrm>
      </p:grpSpPr>
      <p:sp>
        <p:nvSpPr>
          <p:cNvPr id="7" name="Textplatzhalter 6">
            <a:extLst>
              <a:ext uri="{FF2B5EF4-FFF2-40B4-BE49-F238E27FC236}">
                <a16:creationId xmlns:a16="http://schemas.microsoft.com/office/drawing/2014/main" id="{051171BE-9C9B-4292-B473-D3ED2F6D218B}"/>
              </a:ext>
            </a:extLst>
          </p:cNvPr>
          <p:cNvSpPr>
            <a:spLocks noGrp="1"/>
          </p:cNvSpPr>
          <p:nvPr>
            <p:ph type="body" sz="quarter" idx="11" hasCustomPrompt="1"/>
          </p:nvPr>
        </p:nvSpPr>
        <p:spPr>
          <a:xfrm>
            <a:off x="442913" y="1475762"/>
            <a:ext cx="5437188" cy="4968000"/>
          </a:xfrm>
        </p:spPr>
        <p:txBody>
          <a:bodyPr/>
          <a:lstStyle>
            <a:lvl1pPr>
              <a:defRPr/>
            </a:lvl1pPr>
            <a:lvl2pPr>
              <a:defRPr/>
            </a:lvl2pPr>
            <a:lvl3pPr>
              <a:defRPr/>
            </a:lvl3pPr>
          </a:lstStyle>
          <a:p>
            <a:pPr lvl="0"/>
            <a:r>
              <a:rPr lang="en-US"/>
              <a:t>Add text</a:t>
            </a:r>
          </a:p>
          <a:p>
            <a:pPr lvl="1"/>
            <a:r>
              <a:rPr lang="en-US"/>
              <a:t>Second level</a:t>
            </a:r>
          </a:p>
          <a:p>
            <a:pPr lvl="2"/>
            <a:r>
              <a:rPr lang="en-US"/>
              <a:t>Third level</a:t>
            </a:r>
          </a:p>
        </p:txBody>
      </p:sp>
      <p:sp>
        <p:nvSpPr>
          <p:cNvPr id="15" name="Textplatzhalter 6">
            <a:extLst>
              <a:ext uri="{FF2B5EF4-FFF2-40B4-BE49-F238E27FC236}">
                <a16:creationId xmlns:a16="http://schemas.microsoft.com/office/drawing/2014/main" id="{734DDEA9-ECE5-4F2D-AAA4-5D102FD578E9}"/>
              </a:ext>
            </a:extLst>
          </p:cNvPr>
          <p:cNvSpPr>
            <a:spLocks noGrp="1"/>
          </p:cNvSpPr>
          <p:nvPr>
            <p:ph type="body" sz="quarter" idx="12" hasCustomPrompt="1"/>
          </p:nvPr>
        </p:nvSpPr>
        <p:spPr>
          <a:xfrm>
            <a:off x="6311900" y="1475762"/>
            <a:ext cx="5437187" cy="4968000"/>
          </a:xfrm>
        </p:spPr>
        <p:txBody>
          <a:bodyPr/>
          <a:lstStyle>
            <a:lvl1pPr>
              <a:defRPr/>
            </a:lvl1pPr>
            <a:lvl2pPr>
              <a:defRPr/>
            </a:lvl2pPr>
            <a:lvl3pPr>
              <a:defRPr/>
            </a:lvl3pPr>
          </a:lstStyle>
          <a:p>
            <a:pPr lvl="0"/>
            <a:r>
              <a:rPr lang="en-US"/>
              <a:t>Add text</a:t>
            </a:r>
          </a:p>
          <a:p>
            <a:pPr lvl="1"/>
            <a:r>
              <a:rPr lang="en-US"/>
              <a:t>Second level</a:t>
            </a:r>
          </a:p>
          <a:p>
            <a:pPr lvl="2"/>
            <a:r>
              <a:rPr lang="en-US"/>
              <a:t>Third level</a:t>
            </a:r>
          </a:p>
        </p:txBody>
      </p:sp>
      <p:sp>
        <p:nvSpPr>
          <p:cNvPr id="6" name="Titel 1">
            <a:extLst>
              <a:ext uri="{FF2B5EF4-FFF2-40B4-BE49-F238E27FC236}">
                <a16:creationId xmlns:a16="http://schemas.microsoft.com/office/drawing/2014/main" id="{C2BCE34D-00CC-431C-A11A-0E3AF4636DFA}"/>
              </a:ext>
            </a:extLst>
          </p:cNvPr>
          <p:cNvSpPr>
            <a:spLocks noGrp="1"/>
          </p:cNvSpPr>
          <p:nvPr>
            <p:ph type="title" hasCustomPrompt="1"/>
          </p:nvPr>
        </p:nvSpPr>
        <p:spPr>
          <a:xfrm>
            <a:off x="442913" y="450050"/>
            <a:ext cx="11306173" cy="312067"/>
          </a:xfrm>
        </p:spPr>
        <p:txBody>
          <a:bodyPr/>
          <a:lstStyle>
            <a:lvl1pPr>
              <a:defRPr/>
            </a:lvl1pPr>
          </a:lstStyle>
          <a:p>
            <a:r>
              <a:rPr lang="en-US" noProof="0"/>
              <a:t>Add title (max 1 line)</a:t>
            </a:r>
          </a:p>
        </p:txBody>
      </p:sp>
      <p:sp>
        <p:nvSpPr>
          <p:cNvPr id="8" name="Textplatzhalter 4">
            <a:extLst>
              <a:ext uri="{FF2B5EF4-FFF2-40B4-BE49-F238E27FC236}">
                <a16:creationId xmlns:a16="http://schemas.microsoft.com/office/drawing/2014/main" id="{DF9FCEC5-906C-411D-BF34-EFEDD20E8E5E}"/>
              </a:ext>
            </a:extLst>
          </p:cNvPr>
          <p:cNvSpPr>
            <a:spLocks noGrp="1"/>
          </p:cNvSpPr>
          <p:nvPr>
            <p:ph type="body" sz="quarter" idx="10" hasCustomPrompt="1"/>
          </p:nvPr>
        </p:nvSpPr>
        <p:spPr>
          <a:xfrm>
            <a:off x="442911" y="773607"/>
            <a:ext cx="11306175" cy="242393"/>
          </a:xfrm>
          <a:prstGeom prst="rect">
            <a:avLst/>
          </a:prstGeom>
        </p:spPr>
        <p:txBody>
          <a:bodyPr wrap="none" lIns="0" tIns="0">
            <a:noAutofit/>
          </a:bodyPr>
          <a:lstStyle>
            <a:lvl1pPr marL="0" indent="0">
              <a:buFontTx/>
              <a:buNone/>
              <a:defRPr sz="1800" b="0">
                <a:solidFill>
                  <a:srgbClr val="636362"/>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lvl="0"/>
            <a:r>
              <a:rPr lang="en-US" noProof="0"/>
              <a:t>Add subtitle (max 1 line)</a:t>
            </a:r>
          </a:p>
        </p:txBody>
      </p:sp>
    </p:spTree>
    <p:extLst>
      <p:ext uri="{BB962C8B-B14F-4D97-AF65-F5344CB8AC3E}">
        <p14:creationId xmlns:p14="http://schemas.microsoft.com/office/powerpoint/2010/main" val="29855273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Image_Only">
    <p:spTree>
      <p:nvGrpSpPr>
        <p:cNvPr id="1" name=""/>
        <p:cNvGrpSpPr/>
        <p:nvPr/>
      </p:nvGrpSpPr>
      <p:grpSpPr>
        <a:xfrm>
          <a:off x="0" y="0"/>
          <a:ext cx="0" cy="0"/>
          <a:chOff x="0" y="0"/>
          <a:chExt cx="0" cy="0"/>
        </a:xfrm>
      </p:grpSpPr>
      <p:graphicFrame>
        <p:nvGraphicFramePr>
          <p:cNvPr id="4" name="Objekt 3" hidden="1">
            <a:extLst>
              <a:ext uri="{FF2B5EF4-FFF2-40B4-BE49-F238E27FC236}">
                <a16:creationId xmlns:a16="http://schemas.microsoft.com/office/drawing/2014/main" id="{6B4E0171-3236-4C9F-508B-C999C8F5A4DB}"/>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99" imgH="499" progId="TCLayout.ActiveDocument.1">
                  <p:embed/>
                </p:oleObj>
              </mc:Choice>
              <mc:Fallback>
                <p:oleObj name="think-cell Folie" r:id="rId3" imgW="499" imgH="499" progId="TCLayout.ActiveDocument.1">
                  <p:embed/>
                  <p:pic>
                    <p:nvPicPr>
                      <p:cNvPr id="4" name="Objekt 3" hidden="1">
                        <a:extLst>
                          <a:ext uri="{FF2B5EF4-FFF2-40B4-BE49-F238E27FC236}">
                            <a16:creationId xmlns:a16="http://schemas.microsoft.com/office/drawing/2014/main" id="{6B4E0171-3236-4C9F-508B-C999C8F5A4DB}"/>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Rectangle 1"/>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sz="1351"/>
          </a:p>
        </p:txBody>
      </p:sp>
      <p:sp>
        <p:nvSpPr>
          <p:cNvPr id="3" name="Picture Placeholder 2"/>
          <p:cNvSpPr>
            <a:spLocks noGrp="1"/>
          </p:cNvSpPr>
          <p:nvPr>
            <p:ph type="pic" sz="quarter" idx="10"/>
          </p:nvPr>
        </p:nvSpPr>
        <p:spPr>
          <a:xfrm>
            <a:off x="0" y="0"/>
            <a:ext cx="12192000" cy="6858000"/>
          </a:xfrm>
          <a:prstGeom prst="rect">
            <a:avLst/>
          </a:prstGeom>
        </p:spPr>
        <p:txBody>
          <a:bodyPr/>
          <a:lstStyle/>
          <a:p>
            <a:endParaRPr lang="id-ID"/>
          </a:p>
        </p:txBody>
      </p:sp>
    </p:spTree>
    <p:extLst>
      <p:ext uri="{BB962C8B-B14F-4D97-AF65-F5344CB8AC3E}">
        <p14:creationId xmlns:p14="http://schemas.microsoft.com/office/powerpoint/2010/main" val="384536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nodePh="1">
                                  <p:stCondLst>
                                    <p:cond delay="0"/>
                                  </p:stCondLst>
                                  <p:endCondLst>
                                    <p:cond evt="begin" delay="0">
                                      <p:tn val="5"/>
                                    </p:cond>
                                  </p:end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Content_title 2 lines">
    <p:spTree>
      <p:nvGrpSpPr>
        <p:cNvPr id="1" name=""/>
        <p:cNvGrpSpPr/>
        <p:nvPr/>
      </p:nvGrpSpPr>
      <p:grpSpPr>
        <a:xfrm>
          <a:off x="0" y="0"/>
          <a:ext cx="0" cy="0"/>
          <a:chOff x="0" y="0"/>
          <a:chExt cx="0" cy="0"/>
        </a:xfrm>
      </p:grpSpPr>
      <p:graphicFrame>
        <p:nvGraphicFramePr>
          <p:cNvPr id="5" name="Objekt 4" hidden="1">
            <a:extLst>
              <a:ext uri="{FF2B5EF4-FFF2-40B4-BE49-F238E27FC236}">
                <a16:creationId xmlns:a16="http://schemas.microsoft.com/office/drawing/2014/main" id="{C83D34E3-8E3C-4F40-8A37-6052F9D5179F}"/>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4" imgW="276" imgH="275" progId="TCLayout.ActiveDocument.1">
                  <p:embed/>
                </p:oleObj>
              </mc:Choice>
              <mc:Fallback>
                <p:oleObj name="think-cell Folie" r:id="rId4" imgW="276" imgH="275" progId="TCLayout.ActiveDocument.1">
                  <p:embed/>
                  <p:pic>
                    <p:nvPicPr>
                      <p:cNvPr id="5" name="Objekt 4" hidden="1">
                        <a:extLst>
                          <a:ext uri="{FF2B5EF4-FFF2-40B4-BE49-F238E27FC236}">
                            <a16:creationId xmlns:a16="http://schemas.microsoft.com/office/drawing/2014/main" id="{C83D34E3-8E3C-4F40-8A37-6052F9D5179F}"/>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Rechteck 2" hidden="1">
            <a:extLst>
              <a:ext uri="{FF2B5EF4-FFF2-40B4-BE49-F238E27FC236}">
                <a16:creationId xmlns:a16="http://schemas.microsoft.com/office/drawing/2014/main" id="{B426C897-4C30-4F63-A6CF-EE9DA1A89C54}"/>
              </a:ext>
            </a:extLst>
          </p:cNvPr>
          <p:cNvSpPr/>
          <p:nvPr userDrawn="1">
            <p:custDataLst>
              <p:tags r:id="rId2"/>
            </p:custDataLst>
          </p:nvPr>
        </p:nvSpPr>
        <p:spPr>
          <a:xfrm>
            <a:off x="0" y="0"/>
            <a:ext cx="158750" cy="1587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numCol="1" spcCol="0" rtlCol="0" anchor="t" anchorCtr="0">
            <a:noAutofit/>
          </a:bodyPr>
          <a:lstStyle/>
          <a:p>
            <a:pPr marL="0" lvl="0" indent="0" algn="l">
              <a:spcBef>
                <a:spcPts val="800"/>
              </a:spcBef>
              <a:buFontTx/>
              <a:buNone/>
            </a:pPr>
            <a:endParaRPr lang="en-US" sz="2400" b="1" i="0" baseline="0">
              <a:solidFill>
                <a:schemeClr val="bg1"/>
              </a:solidFill>
              <a:latin typeface="Verdana" panose="020B0604030504040204" pitchFamily="34" charset="0"/>
              <a:ea typeface="+mj-ea"/>
              <a:cs typeface="+mj-cs"/>
              <a:sym typeface="Verdana" panose="020B0604030504040204" pitchFamily="34" charset="0"/>
            </a:endParaRPr>
          </a:p>
        </p:txBody>
      </p:sp>
      <p:sp>
        <p:nvSpPr>
          <p:cNvPr id="2" name="Titel 1">
            <a:extLst>
              <a:ext uri="{FF2B5EF4-FFF2-40B4-BE49-F238E27FC236}">
                <a16:creationId xmlns:a16="http://schemas.microsoft.com/office/drawing/2014/main" id="{0C997AA8-8A42-43D8-AAC1-D0C71DFA5039}"/>
              </a:ext>
            </a:extLst>
          </p:cNvPr>
          <p:cNvSpPr>
            <a:spLocks noGrp="1"/>
          </p:cNvSpPr>
          <p:nvPr>
            <p:ph type="title" hasCustomPrompt="1"/>
          </p:nvPr>
        </p:nvSpPr>
        <p:spPr>
          <a:xfrm>
            <a:off x="442913" y="450050"/>
            <a:ext cx="11306173" cy="645103"/>
          </a:xfrm>
        </p:spPr>
        <p:txBody>
          <a:bodyPr wrap="square" lIns="0" anchor="t" anchorCtr="0"/>
          <a:lstStyle>
            <a:lvl1pPr>
              <a:defRPr/>
            </a:lvl1pPr>
          </a:lstStyle>
          <a:p>
            <a:r>
              <a:rPr lang="en-US"/>
              <a:t>Add title </a:t>
            </a:r>
            <a:br>
              <a:rPr lang="en-US"/>
            </a:br>
            <a:r>
              <a:rPr lang="en-US"/>
              <a:t>(</a:t>
            </a:r>
            <a:r>
              <a:rPr lang="en-US" noProof="0"/>
              <a:t>max</a:t>
            </a:r>
            <a:r>
              <a:rPr lang="en-US"/>
              <a:t> 2 lines)</a:t>
            </a:r>
            <a:br>
              <a:rPr lang="en-US"/>
            </a:br>
            <a:endParaRPr lang="en-US"/>
          </a:p>
        </p:txBody>
      </p:sp>
      <p:sp>
        <p:nvSpPr>
          <p:cNvPr id="4" name="Textplatzhalter 3">
            <a:extLst>
              <a:ext uri="{FF2B5EF4-FFF2-40B4-BE49-F238E27FC236}">
                <a16:creationId xmlns:a16="http://schemas.microsoft.com/office/drawing/2014/main" id="{4AA24931-746F-4BBF-A7E5-AB78A694164A}"/>
              </a:ext>
            </a:extLst>
          </p:cNvPr>
          <p:cNvSpPr>
            <a:spLocks noGrp="1"/>
          </p:cNvSpPr>
          <p:nvPr>
            <p:ph type="body" sz="quarter" idx="10" hasCustomPrompt="1"/>
          </p:nvPr>
        </p:nvSpPr>
        <p:spPr>
          <a:xfrm>
            <a:off x="442913" y="1449390"/>
            <a:ext cx="11304000" cy="4968000"/>
          </a:xfrm>
        </p:spPr>
        <p:txBody>
          <a:bodyPr/>
          <a:lstStyle>
            <a:lvl1pPr>
              <a:defRPr/>
            </a:lvl1pPr>
            <a:lvl2pPr>
              <a:defRPr/>
            </a:lvl2pPr>
            <a:lvl3pPr>
              <a:defRPr/>
            </a:lvl3pPr>
          </a:lstStyle>
          <a:p>
            <a:pPr lvl="0"/>
            <a:r>
              <a:rPr lang="en-US"/>
              <a:t>Add text</a:t>
            </a:r>
          </a:p>
          <a:p>
            <a:pPr lvl="1"/>
            <a:r>
              <a:rPr lang="en-US"/>
              <a:t>Second level</a:t>
            </a:r>
          </a:p>
          <a:p>
            <a:pPr lvl="2"/>
            <a:r>
              <a:rPr lang="en-US"/>
              <a:t>Third level</a:t>
            </a:r>
          </a:p>
        </p:txBody>
      </p:sp>
    </p:spTree>
    <p:extLst>
      <p:ext uri="{BB962C8B-B14F-4D97-AF65-F5344CB8AC3E}">
        <p14:creationId xmlns:p14="http://schemas.microsoft.com/office/powerpoint/2010/main" val="612446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oleObject" Target="../embeddings/oleObject1.bin"/><Relationship Id="rId2" Type="http://schemas.openxmlformats.org/officeDocument/2006/relationships/slideLayout" Target="../slideLayouts/slideLayout2.xml"/><Relationship Id="rId16" Type="http://schemas.openxmlformats.org/officeDocument/2006/relationships/tags" Target="../tags/tag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ags" Target="../tags/tag1.xml"/><Relationship Id="rId10" Type="http://schemas.openxmlformats.org/officeDocument/2006/relationships/slideLayout" Target="../slideLayouts/slideLayout10.xml"/><Relationship Id="rId19" Type="http://schemas.openxmlformats.org/officeDocument/2006/relationships/image" Target="../media/image2.sv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10" name="Objekt 9" hidden="1"/>
          <p:cNvGraphicFramePr>
            <a:graphicFrameLocks noChangeAspect="1"/>
          </p:cNvGraphicFramePr>
          <p:nvPr userDrawn="1">
            <p:custDataLst>
              <p:tags r:id="rId15"/>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17" imgW="344" imgH="345" progId="TCLayout.ActiveDocument.1">
                  <p:embed/>
                </p:oleObj>
              </mc:Choice>
              <mc:Fallback>
                <p:oleObj name="think-cell Folie" r:id="rId17" imgW="344" imgH="345" progId="TCLayout.ActiveDocument.1">
                  <p:embed/>
                  <p:pic>
                    <p:nvPicPr>
                      <p:cNvPr id="10" name="Objekt 9" hidden="1"/>
                      <p:cNvPicPr/>
                      <p:nvPr/>
                    </p:nvPicPr>
                    <p:blipFill>
                      <a:blip r:embed="rId18"/>
                      <a:stretch>
                        <a:fillRect/>
                      </a:stretch>
                    </p:blipFill>
                    <p:spPr>
                      <a:xfrm>
                        <a:off x="1588" y="1588"/>
                        <a:ext cx="1588" cy="1588"/>
                      </a:xfrm>
                      <a:prstGeom prst="rect">
                        <a:avLst/>
                      </a:prstGeom>
                    </p:spPr>
                  </p:pic>
                </p:oleObj>
              </mc:Fallback>
            </mc:AlternateContent>
          </a:graphicData>
        </a:graphic>
      </p:graphicFrame>
      <p:sp>
        <p:nvSpPr>
          <p:cNvPr id="9" name="Rechteck 8" hidden="1"/>
          <p:cNvSpPr/>
          <p:nvPr userDrawn="1">
            <p:custDataLst>
              <p:tags r:id="rId16"/>
            </p:custDataLst>
          </p:nvPr>
        </p:nvSpPr>
        <p:spPr>
          <a:xfrm>
            <a:off x="0" y="0"/>
            <a:ext cx="158750"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eaLnBrk="1">
              <a:lnSpc>
                <a:spcPct val="90000"/>
              </a:lnSpc>
              <a:spcBef>
                <a:spcPct val="0"/>
              </a:spcBef>
              <a:spcAft>
                <a:spcPct val="0"/>
              </a:spcAft>
            </a:pPr>
            <a:endParaRPr lang="en-US" sz="3600" b="0" i="0" baseline="0">
              <a:latin typeface="Yu Gothic Light" panose="020B0300000000000000" pitchFamily="34" charset="-128"/>
              <a:ea typeface="+mj-ea"/>
              <a:cs typeface="+mj-cs"/>
              <a:sym typeface="Yu Gothic Light" panose="020B0300000000000000" pitchFamily="34" charset="-128"/>
            </a:endParaRPr>
          </a:p>
        </p:txBody>
      </p:sp>
      <p:sp>
        <p:nvSpPr>
          <p:cNvPr id="2" name="Titelplatzhalter 1"/>
          <p:cNvSpPr>
            <a:spLocks noGrp="1"/>
          </p:cNvSpPr>
          <p:nvPr>
            <p:ph type="title"/>
          </p:nvPr>
        </p:nvSpPr>
        <p:spPr bwMode="gray">
          <a:xfrm>
            <a:off x="442913" y="450050"/>
            <a:ext cx="11306173" cy="312067"/>
          </a:xfrm>
          <a:prstGeom prst="rect">
            <a:avLst/>
          </a:prstGeom>
        </p:spPr>
        <p:txBody>
          <a:bodyPr vert="horz" wrap="none" lIns="0" tIns="0" rIns="0" bIns="0" rtlCol="0" anchor="b">
            <a:noAutofit/>
          </a:bodyPr>
          <a:lstStyle/>
          <a:p>
            <a:r>
              <a:rPr lang="en-US" noProof="0"/>
              <a:t>Edit title master format by clicking </a:t>
            </a:r>
          </a:p>
        </p:txBody>
      </p:sp>
      <p:sp>
        <p:nvSpPr>
          <p:cNvPr id="29" name="Subtitle 2">
            <a:extLst>
              <a:ext uri="{FF2B5EF4-FFF2-40B4-BE49-F238E27FC236}">
                <a16:creationId xmlns:a16="http://schemas.microsoft.com/office/drawing/2014/main" id="{6C047755-189D-47D1-ADA1-A37ACEC88FDD}"/>
              </a:ext>
            </a:extLst>
          </p:cNvPr>
          <p:cNvSpPr txBox="1">
            <a:spLocks/>
          </p:cNvSpPr>
          <p:nvPr userDrawn="1"/>
        </p:nvSpPr>
        <p:spPr>
          <a:xfrm>
            <a:off x="442913" y="6556710"/>
            <a:ext cx="1166519" cy="128048"/>
          </a:xfrm>
          <a:prstGeom prst="rect">
            <a:avLst/>
          </a:prstGeom>
        </p:spPr>
        <p:txBody>
          <a:bodyPr wrap="square" lIns="0" tIns="0" rIns="0" bIns="0">
            <a:spAutoFit/>
          </a:bodyPr>
          <a:lstStyle>
            <a:lvl1pPr marL="0" indent="0" algn="l" defTabSz="457200" rtl="0" eaLnBrk="1" latinLnBrk="0" hangingPunct="1">
              <a:lnSpc>
                <a:spcPct val="110000"/>
              </a:lnSpc>
              <a:spcBef>
                <a:spcPts val="0"/>
              </a:spcBef>
              <a:spcAft>
                <a:spcPts val="700"/>
              </a:spcAft>
              <a:buFont typeface="Arial"/>
              <a:buNone/>
              <a:defRPr sz="1900" kern="1200">
                <a:solidFill>
                  <a:schemeClr val="tx1"/>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marL="0" marR="0" indent="0" algn="l" defTabSz="457200" rtl="0" eaLnBrk="1" fontAlgn="auto" latinLnBrk="0" hangingPunct="1">
              <a:lnSpc>
                <a:spcPct val="110000"/>
              </a:lnSpc>
              <a:spcBef>
                <a:spcPts val="0"/>
              </a:spcBef>
              <a:spcAft>
                <a:spcPts val="700"/>
              </a:spcAft>
              <a:buClrTx/>
              <a:buSzTx/>
              <a:buFont typeface="Arial"/>
              <a:buNone/>
              <a:tabLst/>
              <a:defRPr/>
            </a:pPr>
            <a:r>
              <a:rPr lang="en-US" sz="800" b="0">
                <a:solidFill>
                  <a:schemeClr val="bg1">
                    <a:lumMod val="50000"/>
                  </a:schemeClr>
                </a:solidFill>
                <a:latin typeface="+mn-lt"/>
                <a:ea typeface="Open Sans Light" panose="020B0306030504020204" pitchFamily="34" charset="0"/>
                <a:cs typeface="Open Sans Light" panose="020B0306030504020204" pitchFamily="34" charset="0"/>
              </a:rPr>
              <a:t>page 0</a:t>
            </a:r>
            <a:fld id="{D73C0AD9-7590-824D-BBD3-72653B8E6946}" type="slidenum">
              <a:rPr lang="en-US" sz="800" b="0" smtClean="0">
                <a:solidFill>
                  <a:schemeClr val="bg1">
                    <a:lumMod val="50000"/>
                  </a:schemeClr>
                </a:solidFill>
                <a:latin typeface="+mn-lt"/>
                <a:ea typeface="Open Sans Light" panose="020B0306030504020204" pitchFamily="34" charset="0"/>
                <a:cs typeface="Open Sans Light" panose="020B0306030504020204" pitchFamily="34" charset="0"/>
              </a:rPr>
              <a:pPr marL="0" marR="0" indent="0" algn="l" defTabSz="457200" rtl="0" eaLnBrk="1" fontAlgn="auto" latinLnBrk="0" hangingPunct="1">
                <a:lnSpc>
                  <a:spcPct val="110000"/>
                </a:lnSpc>
                <a:spcBef>
                  <a:spcPts val="0"/>
                </a:spcBef>
                <a:spcAft>
                  <a:spcPts val="700"/>
                </a:spcAft>
                <a:buClrTx/>
                <a:buSzTx/>
                <a:buFont typeface="Arial"/>
                <a:buNone/>
                <a:tabLst/>
                <a:defRPr/>
              </a:pPr>
              <a:t>‹#›</a:t>
            </a:fld>
            <a:endParaRPr lang="en-US" sz="1050" b="0">
              <a:solidFill>
                <a:schemeClr val="bg1">
                  <a:lumMod val="50000"/>
                </a:schemeClr>
              </a:solidFill>
              <a:latin typeface="+mn-lt"/>
              <a:ea typeface="Open Sans Light" panose="020B0306030504020204" pitchFamily="34" charset="0"/>
              <a:cs typeface="Open Sans Light" panose="020B0306030504020204" pitchFamily="34" charset="0"/>
            </a:endParaRPr>
          </a:p>
        </p:txBody>
      </p:sp>
      <p:sp>
        <p:nvSpPr>
          <p:cNvPr id="3" name="Textplatzhalter 2">
            <a:extLst>
              <a:ext uri="{FF2B5EF4-FFF2-40B4-BE49-F238E27FC236}">
                <a16:creationId xmlns:a16="http://schemas.microsoft.com/office/drawing/2014/main" id="{EAD13491-F475-4FEC-83AB-46CD4E296349}"/>
              </a:ext>
            </a:extLst>
          </p:cNvPr>
          <p:cNvSpPr>
            <a:spLocks noGrp="1"/>
          </p:cNvSpPr>
          <p:nvPr>
            <p:ph type="body" idx="1"/>
          </p:nvPr>
        </p:nvSpPr>
        <p:spPr>
          <a:xfrm>
            <a:off x="442913" y="1476396"/>
            <a:ext cx="11304000" cy="4968000"/>
          </a:xfrm>
          <a:prstGeom prst="rect">
            <a:avLst/>
          </a:prstGeom>
        </p:spPr>
        <p:txBody>
          <a:bodyPr vert="horz" lIns="0" tIns="0" rIns="0" bIns="0" rtlCol="0">
            <a:normAutofit/>
          </a:bodyPr>
          <a:lstStyle/>
          <a:p>
            <a:pPr lvl="0"/>
            <a:r>
              <a:rPr lang="en-US"/>
              <a:t>Edit text</a:t>
            </a:r>
          </a:p>
          <a:p>
            <a:pPr lvl="1"/>
            <a:r>
              <a:rPr lang="en-US"/>
              <a:t>Edit text</a:t>
            </a:r>
          </a:p>
          <a:p>
            <a:pPr lvl="2"/>
            <a:r>
              <a:rPr lang="en-US"/>
              <a:t>Edit text</a:t>
            </a:r>
          </a:p>
        </p:txBody>
      </p:sp>
      <p:sp>
        <p:nvSpPr>
          <p:cNvPr id="5" name="Rechteck 4">
            <a:extLst>
              <a:ext uri="{FF2B5EF4-FFF2-40B4-BE49-F238E27FC236}">
                <a16:creationId xmlns:a16="http://schemas.microsoft.com/office/drawing/2014/main" id="{86535D53-8D25-4F51-8F76-9F0432BE6758}"/>
              </a:ext>
            </a:extLst>
          </p:cNvPr>
          <p:cNvSpPr/>
          <p:nvPr userDrawn="1"/>
        </p:nvSpPr>
        <p:spPr>
          <a:xfrm>
            <a:off x="442912" y="296065"/>
            <a:ext cx="1368000" cy="36000"/>
          </a:xfrm>
          <a:prstGeom prst="rect">
            <a:avLst/>
          </a:prstGeom>
          <a:solidFill>
            <a:srgbClr val="007ABF"/>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marL="216000" indent="-216000" algn="l">
              <a:spcBef>
                <a:spcPts val="800"/>
              </a:spcBef>
              <a:buFont typeface="Arial" panose="020B0604020202020204" pitchFamily="34" charset="0"/>
              <a:buChar char="•"/>
            </a:pPr>
            <a:endParaRPr lang="en-US">
              <a:solidFill>
                <a:schemeClr val="bg1"/>
              </a:solidFill>
            </a:endParaRPr>
          </a:p>
        </p:txBody>
      </p:sp>
    </p:spTree>
    <p:extLst>
      <p:ext uri="{BB962C8B-B14F-4D97-AF65-F5344CB8AC3E}">
        <p14:creationId xmlns:p14="http://schemas.microsoft.com/office/powerpoint/2010/main" val="341158944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hdr="0" dt="0"/>
  <p:txStyles>
    <p:titleStyle>
      <a:lvl1pPr algn="l" defTabSz="914400" rtl="0" eaLnBrk="1" latinLnBrk="0" hangingPunct="1">
        <a:lnSpc>
          <a:spcPct val="90000"/>
        </a:lnSpc>
        <a:spcBef>
          <a:spcPct val="0"/>
        </a:spcBef>
        <a:buNone/>
        <a:defRPr sz="2400" b="1" kern="1200" cap="none" baseline="0">
          <a:solidFill>
            <a:schemeClr val="tx2"/>
          </a:solidFill>
          <a:latin typeface="Open Sans Semibold" panose="020B0604020202020204" pitchFamily="34" charset="0"/>
          <a:ea typeface="Open Sans Semibold" panose="020B0604020202020204" pitchFamily="34" charset="0"/>
          <a:cs typeface="Open Sans Semibold" panose="020B0604020202020204" pitchFamily="34" charset="0"/>
        </a:defRPr>
      </a:lvl1pPr>
    </p:titleStyle>
    <p:bodyStyle>
      <a:lvl1pPr marL="285750" indent="-285750" algn="l" defTabSz="914400" rtl="0" eaLnBrk="1" latinLnBrk="0" hangingPunct="1">
        <a:lnSpc>
          <a:spcPct val="100000"/>
        </a:lnSpc>
        <a:spcBef>
          <a:spcPts val="800"/>
        </a:spcBef>
        <a:spcAft>
          <a:spcPts val="0"/>
        </a:spcAft>
        <a:buClr>
          <a:schemeClr val="accent2"/>
        </a:buClr>
        <a:buSzPct val="125000"/>
        <a:buFont typeface="Arial" panose="020B0604020202020204" pitchFamily="34" charset="0"/>
        <a:buChar char="•"/>
        <a:defRPr lang="de-DE" sz="1800" b="0" kern="1200" cap="none" baseline="0" noProof="0" dirty="0" smtClean="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542925" indent="-284400" algn="l" defTabSz="914400" rtl="0" eaLnBrk="1" latinLnBrk="0" hangingPunct="1">
        <a:lnSpc>
          <a:spcPct val="100000"/>
        </a:lnSpc>
        <a:spcBef>
          <a:spcPts val="800"/>
        </a:spcBef>
        <a:spcAft>
          <a:spcPts val="0"/>
        </a:spcAft>
        <a:buClr>
          <a:schemeClr val="accent1"/>
        </a:buClr>
        <a:buSzPct val="100000"/>
        <a:buFont typeface="Verdana" panose="020B0604030504040204" pitchFamily="34" charset="0"/>
        <a:buChar char="–"/>
        <a:defRPr lang="en-US" sz="1800" kern="1200" cap="none" baseline="0" noProof="0" dirty="0">
          <a:solidFill>
            <a:schemeClr val="tx1"/>
          </a:solidFill>
          <a:latin typeface="Open Sans" panose="020B0606030504020204" pitchFamily="34" charset="0"/>
          <a:ea typeface="Open Sans" panose="020B0606030504020204" pitchFamily="34" charset="0"/>
          <a:cs typeface="Open Sans" panose="020B0606030504020204" pitchFamily="34" charset="0"/>
        </a:defRPr>
      </a:lvl2pPr>
      <a:lvl3pPr marL="809625" indent="-284400" algn="l" defTabSz="914400" rtl="0" eaLnBrk="1" latinLnBrk="0" hangingPunct="1">
        <a:lnSpc>
          <a:spcPct val="100000"/>
        </a:lnSpc>
        <a:spcBef>
          <a:spcPts val="800"/>
        </a:spcBef>
        <a:spcAft>
          <a:spcPts val="0"/>
        </a:spcAft>
        <a:buClr>
          <a:schemeClr val="accent1"/>
        </a:buClr>
        <a:buSzPct val="100000"/>
        <a:buFont typeface="Verdana" panose="020B0604030504040204" pitchFamily="34" charset="0"/>
        <a:buChar char="–"/>
        <a:defRPr sz="1800" kern="1200" cap="none">
          <a:solidFill>
            <a:schemeClr val="tx1"/>
          </a:solidFill>
          <a:latin typeface="Open Sans" panose="020B0606030504020204" pitchFamily="34" charset="0"/>
          <a:ea typeface="Open Sans" panose="020B0606030504020204" pitchFamily="34" charset="0"/>
          <a:cs typeface="Open Sans" panose="020B0606030504020204" pitchFamily="34" charset="0"/>
        </a:defRPr>
      </a:lvl3pPr>
      <a:lvl4pPr marL="809625" indent="-273050" algn="l" defTabSz="914400" rtl="0" eaLnBrk="1" latinLnBrk="0" hangingPunct="1">
        <a:lnSpc>
          <a:spcPct val="100000"/>
        </a:lnSpc>
        <a:spcBef>
          <a:spcPts val="300"/>
        </a:spcBef>
        <a:spcAft>
          <a:spcPts val="300"/>
        </a:spcAft>
        <a:buClr>
          <a:schemeClr val="accent1"/>
        </a:buClr>
        <a:buSzPct val="100000"/>
        <a:buFontTx/>
        <a:buBlip>
          <a:blip>
            <a:extLst>
              <a:ext uri="{96DAC541-7B7A-43D3-8B79-37D633B846F1}">
                <asvg:svgBlip xmlns:asvg="http://schemas.microsoft.com/office/drawing/2016/SVG/main" r:embed="rId19"/>
              </a:ext>
            </a:extLst>
          </a:blip>
        </a:buBlip>
        <a:defRPr sz="1400" kern="1200">
          <a:solidFill>
            <a:srgbClr val="636362"/>
          </a:solidFill>
          <a:latin typeface="+mn-lt"/>
          <a:ea typeface="+mn-ea"/>
          <a:cs typeface="+mn-cs"/>
        </a:defRPr>
      </a:lvl4pPr>
      <a:lvl5pPr marL="896938" indent="-176213" algn="l" defTabSz="914400" rtl="0" eaLnBrk="1" latinLnBrk="0" hangingPunct="1">
        <a:lnSpc>
          <a:spcPct val="100000"/>
        </a:lnSpc>
        <a:spcBef>
          <a:spcPts val="300"/>
        </a:spcBef>
        <a:spcAft>
          <a:spcPts val="300"/>
        </a:spcAft>
        <a:buClr>
          <a:schemeClr val="accent1"/>
        </a:buClr>
        <a:buSzPct val="100000"/>
        <a:buFontTx/>
        <a:buBlip>
          <a:blip>
            <a:extLst>
              <a:ext uri="{96DAC541-7B7A-43D3-8B79-37D633B846F1}">
                <asvg:svgBlip xmlns:asvg="http://schemas.microsoft.com/office/drawing/2016/SVG/main" r:embed="rId19"/>
              </a:ext>
            </a:extLst>
          </a:blip>
        </a:buBlip>
        <a:defRPr sz="1400" kern="1200">
          <a:solidFill>
            <a:srgbClr val="636362"/>
          </a:solidFill>
          <a:latin typeface="+mn-lt"/>
          <a:ea typeface="+mn-ea"/>
          <a:cs typeface="+mn-cs"/>
        </a:defRPr>
      </a:lvl5pPr>
      <a:lvl6pPr marL="792000" indent="-228600" algn="l" defTabSz="914400" rtl="0" eaLnBrk="1" latinLnBrk="0" hangingPunct="1">
        <a:lnSpc>
          <a:spcPct val="90000"/>
        </a:lnSpc>
        <a:spcBef>
          <a:spcPts val="500"/>
        </a:spcBef>
        <a:buClr>
          <a:schemeClr val="accent1"/>
        </a:buClr>
        <a:buFontTx/>
        <a:buBlip>
          <a:blip>
            <a:extLst>
              <a:ext uri="{96DAC541-7B7A-43D3-8B79-37D633B846F1}">
                <asvg:svgBlip xmlns:asvg="http://schemas.microsoft.com/office/drawing/2016/SVG/main" r:embed="rId19"/>
              </a:ext>
            </a:extLst>
          </a:blip>
        </a:buBlip>
        <a:defRPr sz="1600" kern="1200">
          <a:solidFill>
            <a:schemeClr val="tx1"/>
          </a:solidFill>
          <a:latin typeface="+mn-lt"/>
          <a:ea typeface="+mn-ea"/>
          <a:cs typeface="+mn-cs"/>
        </a:defRPr>
      </a:lvl6pPr>
      <a:lvl7pPr marL="2971800" indent="-1897063" algn="l" defTabSz="914400" rtl="0" eaLnBrk="1" latinLnBrk="0" hangingPunct="1">
        <a:lnSpc>
          <a:spcPct val="90000"/>
        </a:lnSpc>
        <a:spcBef>
          <a:spcPts val="500"/>
        </a:spcBef>
        <a:buFontTx/>
        <a:buBlip>
          <a:blip>
            <a:extLst>
              <a:ext uri="{96DAC541-7B7A-43D3-8B79-37D633B846F1}">
                <asvg:svgBlip xmlns:asvg="http://schemas.microsoft.com/office/drawing/2016/SVG/main" r:embed="rId19"/>
              </a:ext>
            </a:extLst>
          </a:blip>
        </a:buBlip>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Tx/>
        <a:buBlip>
          <a:blip>
            <a:extLst>
              <a:ext uri="{96DAC541-7B7A-43D3-8B79-37D633B846F1}">
                <asvg:svgBlip xmlns:asvg="http://schemas.microsoft.com/office/drawing/2016/SVG/main" r:embed="rId19"/>
              </a:ext>
            </a:extLst>
          </a:blip>
        </a:buBlip>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79">
          <p15:clr>
            <a:srgbClr val="F26B43"/>
          </p15:clr>
        </p15:guide>
        <p15:guide id="2" pos="7401">
          <p15:clr>
            <a:srgbClr val="F26B43"/>
          </p15:clr>
        </p15:guide>
        <p15:guide id="5" orient="horz" pos="913">
          <p15:clr>
            <a:srgbClr val="F26B43"/>
          </p15:clr>
        </p15:guide>
        <p15:guide id="6" orient="horz" pos="4065">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7.png"/><Relationship Id="rId2" Type="http://schemas.openxmlformats.org/officeDocument/2006/relationships/image" Target="../media/image13.jpeg"/><Relationship Id="rId1" Type="http://schemas.openxmlformats.org/officeDocument/2006/relationships/slideLayout" Target="../slideLayouts/slideLayout5.xml"/><Relationship Id="rId6" Type="http://schemas.openxmlformats.org/officeDocument/2006/relationships/image" Target="../media/image16.png"/><Relationship Id="rId5" Type="http://schemas.microsoft.com/office/2007/relationships/hdphoto" Target="../media/hdphoto1.wdp"/><Relationship Id="rId4" Type="http://schemas.openxmlformats.org/officeDocument/2006/relationships/image" Target="../media/image15.png"/></Relationships>
</file>

<file path=ppt/slides/_rels/slide2.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tags" Target="../tags/tag8.xml"/><Relationship Id="rId7" Type="http://schemas.openxmlformats.org/officeDocument/2006/relationships/image" Target="../media/image18.png"/><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notesSlide" Target="../notesSlides/notesSlide1.xml"/><Relationship Id="rId5" Type="http://schemas.openxmlformats.org/officeDocument/2006/relationships/slideLayout" Target="../slideLayouts/slideLayout5.xml"/><Relationship Id="rId4" Type="http://schemas.openxmlformats.org/officeDocument/2006/relationships/tags" Target="../tags/tag9.xml"/><Relationship Id="rId9" Type="http://schemas.openxmlformats.org/officeDocument/2006/relationships/image" Target="../media/image20.png"/></Relationships>
</file>

<file path=ppt/slides/_rels/slide3.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notesSlide" Target="../notesSlides/notesSlide7.xml"/><Relationship Id="rId1" Type="http://schemas.openxmlformats.org/officeDocument/2006/relationships/slideLayout" Target="../slideLayouts/slideLayout5.xml"/><Relationship Id="rId4" Type="http://schemas.openxmlformats.org/officeDocument/2006/relationships/image" Target="../media/image23.svg"/></Relationships>
</file>

<file path=ppt/slides/_rels/slide9.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26.svg"/><Relationship Id="rId5" Type="http://schemas.openxmlformats.org/officeDocument/2006/relationships/image" Target="../media/image27.png"/><Relationship Id="rId4" Type="http://schemas.openxmlformats.org/officeDocument/2006/relationships/image" Target="../media/image25.sv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tags" Target="../tags/tag11.xml"/><Relationship Id="rId1" Type="http://schemas.openxmlformats.org/officeDocument/2006/relationships/tags" Target="../tags/tag10.xml"/><Relationship Id="rId4"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13.jpeg"/><Relationship Id="rId1" Type="http://schemas.openxmlformats.org/officeDocument/2006/relationships/slideLayout" Target="../slideLayouts/slideLayout5.xml"/><Relationship Id="rId5" Type="http://schemas.microsoft.com/office/2007/relationships/hdphoto" Target="../media/hdphoto1.wdp"/><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5.xml"/><Relationship Id="rId7" Type="http://schemas.openxmlformats.org/officeDocument/2006/relationships/image" Target="../media/image28.png"/><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image" Target="../media/image18.png"/><Relationship Id="rId5" Type="http://schemas.openxmlformats.org/officeDocument/2006/relationships/image" Target="../media/image19.png"/><Relationship Id="rId4" Type="http://schemas.openxmlformats.org/officeDocument/2006/relationships/notesSlide" Target="../notesSlides/notesSlide11.xml"/></Relationships>
</file>

<file path=ppt/slides/_rels/slide14.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notesSlide" Target="../notesSlides/notesSlide12.xml"/><Relationship Id="rId1" Type="http://schemas.openxmlformats.org/officeDocument/2006/relationships/slideLayout" Target="../slideLayouts/slideLayout5.xml"/><Relationship Id="rId6" Type="http://schemas.openxmlformats.org/officeDocument/2006/relationships/image" Target="../media/image32.svg"/><Relationship Id="rId5" Type="http://schemas.openxmlformats.org/officeDocument/2006/relationships/image" Target="../media/image31.svg"/><Relationship Id="rId4" Type="http://schemas.openxmlformats.org/officeDocument/2006/relationships/image" Target="../media/image30.svg"/></Relationships>
</file>

<file path=ppt/slides/_rels/slide15.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529FB4-54E4-8954-6B69-A4771FFAD83E}"/>
            </a:ext>
          </a:extLst>
        </p:cNvPr>
        <p:cNvGrpSpPr/>
        <p:nvPr/>
      </p:nvGrpSpPr>
      <p:grpSpPr>
        <a:xfrm>
          <a:off x="0" y="0"/>
          <a:ext cx="0" cy="0"/>
          <a:chOff x="0" y="0"/>
          <a:chExt cx="0" cy="0"/>
        </a:xfrm>
      </p:grpSpPr>
      <p:pic>
        <p:nvPicPr>
          <p:cNvPr id="1026" name="Picture 2">
            <a:extLst>
              <a:ext uri="{FF2B5EF4-FFF2-40B4-BE49-F238E27FC236}">
                <a16:creationId xmlns:a16="http://schemas.microsoft.com/office/drawing/2014/main" id="{B4D3D0E7-99E8-F67A-BD1D-484F5F360AD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7"/>
            <a:ext cx="12192000" cy="81280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A2D4C7D7-EE94-F87A-17D1-FFAAA5352B40}"/>
              </a:ext>
            </a:extLst>
          </p:cNvPr>
          <p:cNvSpPr/>
          <p:nvPr/>
        </p:nvSpPr>
        <p:spPr>
          <a:xfrm>
            <a:off x="0" y="0"/>
            <a:ext cx="12192000" cy="6858000"/>
          </a:xfrm>
          <a:prstGeom prst="rect">
            <a:avLst/>
          </a:prstGeom>
          <a:gradFill flip="none" rotWithShape="1">
            <a:gsLst>
              <a:gs pos="0">
                <a:srgbClr val="0066FF"/>
              </a:gs>
              <a:gs pos="100000">
                <a:srgbClr val="0032D2">
                  <a:alpha val="15000"/>
                </a:srgbClr>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marL="216000" indent="-216000" algn="l">
              <a:spcBef>
                <a:spcPts val="800"/>
              </a:spcBef>
              <a:buFont typeface="Arial" panose="020B0604020202020204" pitchFamily="34" charset="0"/>
              <a:buChar char="•"/>
            </a:pPr>
            <a:endParaRPr lang="en-GB" noProof="0">
              <a:solidFill>
                <a:schemeClr val="bg1"/>
              </a:solidFill>
            </a:endParaRPr>
          </a:p>
        </p:txBody>
      </p:sp>
      <p:sp>
        <p:nvSpPr>
          <p:cNvPr id="2" name="Title 1">
            <a:extLst>
              <a:ext uri="{FF2B5EF4-FFF2-40B4-BE49-F238E27FC236}">
                <a16:creationId xmlns:a16="http://schemas.microsoft.com/office/drawing/2014/main" id="{D3C4A169-00D4-8CC5-3933-ABA5F5438F83}"/>
              </a:ext>
            </a:extLst>
          </p:cNvPr>
          <p:cNvSpPr>
            <a:spLocks noGrp="1"/>
          </p:cNvSpPr>
          <p:nvPr>
            <p:ph type="title"/>
          </p:nvPr>
        </p:nvSpPr>
        <p:spPr>
          <a:xfrm>
            <a:off x="442915" y="1870476"/>
            <a:ext cx="4139717" cy="976140"/>
          </a:xfrm>
        </p:spPr>
        <p:txBody>
          <a:bodyPr/>
          <a:lstStyle/>
          <a:p>
            <a:pPr>
              <a:spcAft>
                <a:spcPts val="1200"/>
              </a:spcAft>
            </a:pPr>
            <a:r>
              <a:rPr lang="en-GB" sz="4400" noProof="0">
                <a:solidFill>
                  <a:schemeClr val="bg1"/>
                </a:solidFill>
                <a:latin typeface="Open Sans Semibold"/>
                <a:ea typeface="Open Sans Semibold"/>
                <a:cs typeface="Open Sans Semibold"/>
              </a:rPr>
              <a:t>Critical Reading </a:t>
            </a:r>
            <a:br>
              <a:rPr lang="en-GB" sz="4400" noProof="0">
                <a:solidFill>
                  <a:schemeClr val="bg1"/>
                </a:solidFill>
                <a:latin typeface="Open Sans Semibold"/>
                <a:ea typeface="Open Sans Semibold"/>
                <a:cs typeface="Open Sans Semibold"/>
              </a:rPr>
            </a:br>
            <a:r>
              <a:rPr lang="en-GB" sz="4400" noProof="0">
                <a:solidFill>
                  <a:schemeClr val="bg1"/>
                </a:solidFill>
                <a:latin typeface="Open Sans Semibold"/>
                <a:ea typeface="Open Sans Semibold"/>
                <a:cs typeface="Open Sans Semibold"/>
              </a:rPr>
              <a:t>Exam</a:t>
            </a:r>
            <a:br>
              <a:rPr lang="en-GB" sz="4400" noProof="0"/>
            </a:br>
            <a:br>
              <a:rPr lang="en-GB" sz="3600" noProof="0"/>
            </a:br>
            <a:r>
              <a:rPr lang="en-GB" sz="2000" b="0" i="1" noProof="0">
                <a:solidFill>
                  <a:schemeClr val="bg1"/>
                </a:solidFill>
                <a:latin typeface="Open Sans Semibold"/>
                <a:ea typeface="Open Sans Semibold"/>
                <a:cs typeface="Open Sans Semibold"/>
              </a:rPr>
              <a:t>Gu, J., Jiang, X., Shi, Z., Tan, H., Zhai, X., Xu, C., Li, W., Shen, Y., Ma, S., Liu H., Wang, S., Zhang, K., Lin, Z., Zhang, B., Ni, L., Gao, W., Wang, Y., &amp; Guo, J. [3]. A Survey on LLM-as-a-Judge. The Innovation, 101253. DOI:</a:t>
            </a:r>
            <a:br>
              <a:rPr lang="en-GB" sz="2000" b="0" i="1" noProof="0">
                <a:solidFill>
                  <a:schemeClr val="bg1"/>
                </a:solidFill>
                <a:latin typeface="Open Sans Semibold"/>
                <a:ea typeface="Open Sans Semibold"/>
                <a:cs typeface="Open Sans Semibold"/>
              </a:rPr>
            </a:br>
            <a:r>
              <a:rPr lang="en-GB" sz="2000" b="0" i="1" noProof="0">
                <a:solidFill>
                  <a:schemeClr val="bg1"/>
                </a:solidFill>
                <a:latin typeface="Open Sans Semibold"/>
                <a:ea typeface="Open Sans Semibold"/>
                <a:cs typeface="Open Sans Semibold"/>
              </a:rPr>
              <a:t>10.1016/j.xinn.2025.101253, 2026</a:t>
            </a:r>
            <a:br>
              <a:rPr lang="en-GB" b="0" i="1" noProof="0"/>
            </a:br>
            <a:br>
              <a:rPr lang="en-GB" sz="2000" b="0" i="1" noProof="0"/>
            </a:br>
            <a:r>
              <a:rPr lang="en-GB" sz="1800" b="0" i="1" noProof="0">
                <a:solidFill>
                  <a:schemeClr val="bg1"/>
                </a:solidFill>
                <a:latin typeface="Open Sans Semibold"/>
                <a:ea typeface="Open Sans Semibold"/>
                <a:cs typeface="Open Sans Semibold"/>
              </a:rPr>
              <a:t>03.06.2026 | Stergios Konstantinidis</a:t>
            </a:r>
            <a:endParaRPr lang="en-GB" sz="1800" b="0" i="1" noProof="0">
              <a:solidFill>
                <a:schemeClr val="bg1"/>
              </a:solidFill>
            </a:endParaRPr>
          </a:p>
        </p:txBody>
      </p:sp>
      <p:pic>
        <p:nvPicPr>
          <p:cNvPr id="6" name="Picture 5">
            <a:extLst>
              <a:ext uri="{FF2B5EF4-FFF2-40B4-BE49-F238E27FC236}">
                <a16:creationId xmlns:a16="http://schemas.microsoft.com/office/drawing/2014/main" id="{3AA8DF4F-72D0-49C5-F5FF-7675811B0C2F}"/>
              </a:ext>
            </a:extLst>
          </p:cNvPr>
          <p:cNvPicPr>
            <a:picLocks noChangeAspect="1"/>
          </p:cNvPicPr>
          <p:nvPr/>
        </p:nvPicPr>
        <p:blipFill>
          <a:blip r:embed="rId3"/>
          <a:stretch>
            <a:fillRect/>
          </a:stretch>
        </p:blipFill>
        <p:spPr>
          <a:xfrm>
            <a:off x="10046496" y="-1627575"/>
            <a:ext cx="1889432" cy="1415250"/>
          </a:xfrm>
          <a:prstGeom prst="rect">
            <a:avLst/>
          </a:prstGeom>
        </p:spPr>
      </p:pic>
      <p:pic>
        <p:nvPicPr>
          <p:cNvPr id="7" name="Picture 6">
            <a:extLst>
              <a:ext uri="{FF2B5EF4-FFF2-40B4-BE49-F238E27FC236}">
                <a16:creationId xmlns:a16="http://schemas.microsoft.com/office/drawing/2014/main" id="{4B6C3A67-964D-5DF3-8087-BA9882659959}"/>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9794" b="89691" l="4633" r="94208">
                        <a14:foregroundMark x1="8494" y1="38660" x2="8494" y2="38660"/>
                        <a14:foregroundMark x1="5792" y1="36598" x2="5405" y2="36082"/>
                        <a14:foregroundMark x1="37838" y1="45361" x2="41313" y2="48454"/>
                        <a14:foregroundMark x1="63320" y1="45876" x2="67181" y2="46392"/>
                        <a14:foregroundMark x1="68340" y1="34021" x2="66795" y2="35052"/>
                        <a14:foregroundMark x1="80695" y1="36082" x2="79537" y2="34536"/>
                        <a14:foregroundMark x1="91120" y1="65464" x2="91120" y2="65464"/>
                        <a14:foregroundMark x1="93436" y1="64948" x2="94208" y2="64948"/>
                      </a14:backgroundRemoval>
                    </a14:imgEffect>
                    <a14:imgEffect>
                      <a14:sharpenSoften amount="100000"/>
                    </a14:imgEffect>
                  </a14:imgLayer>
                </a14:imgProps>
              </a:ext>
            </a:extLst>
          </a:blip>
          <a:stretch>
            <a:fillRect/>
          </a:stretch>
        </p:blipFill>
        <p:spPr>
          <a:xfrm>
            <a:off x="379413" y="455225"/>
            <a:ext cx="1889432" cy="1415250"/>
          </a:xfrm>
          <a:prstGeom prst="rect">
            <a:avLst/>
          </a:prstGeom>
        </p:spPr>
      </p:pic>
      <p:pic>
        <p:nvPicPr>
          <p:cNvPr id="10" name="Picture 9">
            <a:extLst>
              <a:ext uri="{FF2B5EF4-FFF2-40B4-BE49-F238E27FC236}">
                <a16:creationId xmlns:a16="http://schemas.microsoft.com/office/drawing/2014/main" id="{AF709E6C-324C-53FC-0B24-D80677A05492}"/>
              </a:ext>
            </a:extLst>
          </p:cNvPr>
          <p:cNvPicPr>
            <a:picLocks noChangeAspect="1"/>
          </p:cNvPicPr>
          <p:nvPr/>
        </p:nvPicPr>
        <p:blipFill>
          <a:blip r:embed="rId6"/>
          <a:stretch>
            <a:fillRect/>
          </a:stretch>
        </p:blipFill>
        <p:spPr>
          <a:xfrm>
            <a:off x="3452122" y="-1218040"/>
            <a:ext cx="2643878" cy="890425"/>
          </a:xfrm>
          <a:prstGeom prst="rect">
            <a:avLst/>
          </a:prstGeom>
        </p:spPr>
      </p:pic>
      <p:pic>
        <p:nvPicPr>
          <p:cNvPr id="15" name="Picture 14">
            <a:extLst>
              <a:ext uri="{FF2B5EF4-FFF2-40B4-BE49-F238E27FC236}">
                <a16:creationId xmlns:a16="http://schemas.microsoft.com/office/drawing/2014/main" id="{8166A582-B6AB-3E50-EAAD-1465E76E8C0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43957" y="906886"/>
            <a:ext cx="5923735" cy="5044228"/>
          </a:xfrm>
          <a:prstGeom prst="rect">
            <a:avLst/>
          </a:prstGeom>
        </p:spPr>
      </p:pic>
    </p:spTree>
    <p:extLst>
      <p:ext uri="{BB962C8B-B14F-4D97-AF65-F5344CB8AC3E}">
        <p14:creationId xmlns:p14="http://schemas.microsoft.com/office/powerpoint/2010/main" val="35925796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B41ED5-CF93-C8DB-F2FB-4955C9A44021}"/>
            </a:ext>
          </a:extLst>
        </p:cNvPr>
        <p:cNvGrpSpPr/>
        <p:nvPr/>
      </p:nvGrpSpPr>
      <p:grpSpPr>
        <a:xfrm>
          <a:off x="0" y="0"/>
          <a:ext cx="0" cy="0"/>
          <a:chOff x="0" y="0"/>
          <a:chExt cx="0" cy="0"/>
        </a:xfrm>
      </p:grpSpPr>
      <p:sp>
        <p:nvSpPr>
          <p:cNvPr id="11" name="Rectangle 10">
            <a:extLst>
              <a:ext uri="{FF2B5EF4-FFF2-40B4-BE49-F238E27FC236}">
                <a16:creationId xmlns:a16="http://schemas.microsoft.com/office/drawing/2014/main" id="{2DD73646-286F-40B7-CB25-0FDB727F7FB2}"/>
              </a:ext>
            </a:extLst>
          </p:cNvPr>
          <p:cNvSpPr/>
          <p:nvPr/>
        </p:nvSpPr>
        <p:spPr>
          <a:xfrm>
            <a:off x="442913" y="1725930"/>
            <a:ext cx="5399086" cy="472725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marL="216000" indent="-216000" algn="l">
              <a:spcBef>
                <a:spcPts val="800"/>
              </a:spcBef>
              <a:buFont typeface="Arial" panose="020B0604020202020204" pitchFamily="34" charset="0"/>
              <a:buChar char="•"/>
            </a:pPr>
            <a:endParaRPr lang="en-DE" noProof="0">
              <a:solidFill>
                <a:schemeClr val="bg1"/>
              </a:solidFill>
            </a:endParaRPr>
          </a:p>
        </p:txBody>
      </p:sp>
      <p:sp>
        <p:nvSpPr>
          <p:cNvPr id="13" name="Rectangle 12">
            <a:extLst>
              <a:ext uri="{FF2B5EF4-FFF2-40B4-BE49-F238E27FC236}">
                <a16:creationId xmlns:a16="http://schemas.microsoft.com/office/drawing/2014/main" id="{33ADDA0A-0DAF-C569-36BF-ACCF76C46EFD}"/>
              </a:ext>
            </a:extLst>
          </p:cNvPr>
          <p:cNvSpPr/>
          <p:nvPr/>
        </p:nvSpPr>
        <p:spPr>
          <a:xfrm>
            <a:off x="6350002" y="1725930"/>
            <a:ext cx="5399086" cy="472725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spcBef>
                <a:spcPts val="1800"/>
              </a:spcBef>
              <a:buClr>
                <a:schemeClr val="accent2"/>
              </a:buClr>
              <a:buSzPct val="200000"/>
            </a:pPr>
            <a:endParaRPr lang="en-DE">
              <a:solidFill>
                <a:schemeClr val="tx1"/>
              </a:solidFill>
            </a:endParaRPr>
          </a:p>
        </p:txBody>
      </p:sp>
      <p:sp>
        <p:nvSpPr>
          <p:cNvPr id="14" name="Rectangle: Rounded Corners 13">
            <a:extLst>
              <a:ext uri="{FF2B5EF4-FFF2-40B4-BE49-F238E27FC236}">
                <a16:creationId xmlns:a16="http://schemas.microsoft.com/office/drawing/2014/main" id="{F7B4F10A-06A8-0B47-0C49-AFC6D69D7977}"/>
              </a:ext>
            </a:extLst>
          </p:cNvPr>
          <p:cNvSpPr/>
          <p:nvPr/>
        </p:nvSpPr>
        <p:spPr>
          <a:xfrm>
            <a:off x="1238082" y="1482511"/>
            <a:ext cx="3808745" cy="486838"/>
          </a:xfrm>
          <a:prstGeom prst="roundRect">
            <a:avLst>
              <a:gd name="adj" fmla="val 50000"/>
            </a:avLst>
          </a:prstGeom>
          <a:gradFill flip="none" rotWithShape="1">
            <a:gsLst>
              <a:gs pos="0">
                <a:srgbClr val="0066FF"/>
              </a:gs>
              <a:gs pos="100000">
                <a:srgbClr val="3788FF"/>
              </a:gs>
            </a:gsLst>
            <a:lin ang="16200000" scaled="1"/>
            <a:tileRect/>
          </a:gradFill>
          <a:ln w="19050">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spcBef>
                <a:spcPts val="800"/>
              </a:spcBef>
            </a:pPr>
            <a:r>
              <a:rPr lang="fr-CH" sz="2000" b="1" i="1" noProof="0">
                <a:solidFill>
                  <a:schemeClr val="bg1"/>
                </a:solidFill>
              </a:rPr>
              <a:t>Core </a:t>
            </a:r>
            <a:r>
              <a:rPr lang="fr-CH" sz="2000" b="1" i="1" noProof="0" err="1">
                <a:solidFill>
                  <a:schemeClr val="bg1"/>
                </a:solidFill>
              </a:rPr>
              <a:t>idea</a:t>
            </a:r>
            <a:endParaRPr lang="en-DE" sz="2000" b="1" i="1" noProof="0">
              <a:solidFill>
                <a:schemeClr val="bg1"/>
              </a:solidFill>
            </a:endParaRPr>
          </a:p>
        </p:txBody>
      </p:sp>
      <p:sp>
        <p:nvSpPr>
          <p:cNvPr id="22" name="Rectangle: Rounded Corners 21">
            <a:extLst>
              <a:ext uri="{FF2B5EF4-FFF2-40B4-BE49-F238E27FC236}">
                <a16:creationId xmlns:a16="http://schemas.microsoft.com/office/drawing/2014/main" id="{0EA7B7C9-93E0-368A-BDF7-F39C56A932B9}"/>
              </a:ext>
            </a:extLst>
          </p:cNvPr>
          <p:cNvSpPr/>
          <p:nvPr/>
        </p:nvSpPr>
        <p:spPr>
          <a:xfrm>
            <a:off x="7145175" y="1482511"/>
            <a:ext cx="3808745" cy="486838"/>
          </a:xfrm>
          <a:prstGeom prst="roundRect">
            <a:avLst>
              <a:gd name="adj" fmla="val 50000"/>
            </a:avLst>
          </a:prstGeom>
          <a:gradFill flip="none" rotWithShape="1">
            <a:gsLst>
              <a:gs pos="0">
                <a:srgbClr val="0066FF"/>
              </a:gs>
              <a:gs pos="100000">
                <a:srgbClr val="3788FF"/>
              </a:gs>
            </a:gsLst>
            <a:lin ang="16200000" scaled="1"/>
            <a:tileRect/>
          </a:gradFill>
          <a:ln w="19050">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spcBef>
                <a:spcPts val="800"/>
              </a:spcBef>
            </a:pPr>
            <a:r>
              <a:rPr lang="fr-CH" sz="2000" b="1" i="1" noProof="0" err="1">
                <a:solidFill>
                  <a:schemeClr val="bg1"/>
                </a:solidFill>
              </a:rPr>
              <a:t>Concrete</a:t>
            </a:r>
            <a:r>
              <a:rPr lang="fr-CH" sz="2000" b="1" i="1" noProof="0">
                <a:solidFill>
                  <a:schemeClr val="bg1"/>
                </a:solidFill>
              </a:rPr>
              <a:t> </a:t>
            </a:r>
            <a:r>
              <a:rPr lang="fr-CH" sz="2000" b="1" i="1" noProof="0" err="1">
                <a:solidFill>
                  <a:schemeClr val="bg1"/>
                </a:solidFill>
              </a:rPr>
              <a:t>examples</a:t>
            </a:r>
            <a:endParaRPr lang="en-DE" sz="2000" b="1" i="1" noProof="0">
              <a:solidFill>
                <a:schemeClr val="bg1"/>
              </a:solidFill>
            </a:endParaRPr>
          </a:p>
        </p:txBody>
      </p:sp>
      <p:sp>
        <p:nvSpPr>
          <p:cNvPr id="2" name="Titre 1">
            <a:extLst>
              <a:ext uri="{FF2B5EF4-FFF2-40B4-BE49-F238E27FC236}">
                <a16:creationId xmlns:a16="http://schemas.microsoft.com/office/drawing/2014/main" id="{77C00031-AA6D-0434-11FA-80FE9F4BC7D0}"/>
              </a:ext>
            </a:extLst>
          </p:cNvPr>
          <p:cNvSpPr>
            <a:spLocks noGrp="1"/>
          </p:cNvSpPr>
          <p:nvPr>
            <p:ph type="title"/>
          </p:nvPr>
        </p:nvSpPr>
        <p:spPr/>
        <p:txBody>
          <a:bodyPr/>
          <a:lstStyle/>
          <a:p>
            <a:r>
              <a:rPr lang="fr-CH" noProof="0" err="1">
                <a:latin typeface="Open Sans Semibold"/>
                <a:ea typeface="Open Sans Semibold"/>
                <a:cs typeface="Open Sans Semibold"/>
              </a:rPr>
              <a:t>Definitions</a:t>
            </a:r>
            <a:r>
              <a:rPr lang="en-DE" noProof="0">
                <a:latin typeface="Open Sans Semibold"/>
                <a:ea typeface="Open Sans Semibold"/>
                <a:cs typeface="Open Sans Semibold"/>
              </a:rPr>
              <a:t>| </a:t>
            </a:r>
            <a:r>
              <a:rPr lang="fr-CH" noProof="0" err="1">
                <a:solidFill>
                  <a:srgbClr val="003AFF"/>
                </a:solidFill>
                <a:latin typeface="Open Sans Semibold"/>
                <a:ea typeface="Open Sans Semibold"/>
                <a:cs typeface="Open Sans Semibold"/>
              </a:rPr>
              <a:t>What</a:t>
            </a:r>
            <a:r>
              <a:rPr lang="fr-CH" noProof="0">
                <a:solidFill>
                  <a:srgbClr val="003AFF"/>
                </a:solidFill>
                <a:latin typeface="Open Sans Semibold"/>
                <a:ea typeface="Open Sans Semibold"/>
                <a:cs typeface="Open Sans Semibold"/>
              </a:rPr>
              <a:t> </a:t>
            </a:r>
            <a:r>
              <a:rPr lang="fr-CH" noProof="0" err="1">
                <a:solidFill>
                  <a:srgbClr val="003AFF"/>
                </a:solidFill>
                <a:latin typeface="Open Sans Semibold"/>
                <a:ea typeface="Open Sans Semibold"/>
                <a:cs typeface="Open Sans Semibold"/>
              </a:rPr>
              <a:t>is</a:t>
            </a:r>
            <a:r>
              <a:rPr lang="fr-CH" noProof="0">
                <a:solidFill>
                  <a:srgbClr val="003AFF"/>
                </a:solidFill>
                <a:latin typeface="Open Sans Semibold"/>
                <a:ea typeface="Open Sans Semibold"/>
                <a:cs typeface="Open Sans Semibold"/>
              </a:rPr>
              <a:t> LLM as a </a:t>
            </a:r>
            <a:r>
              <a:rPr lang="fr-CH" noProof="0" err="1">
                <a:solidFill>
                  <a:srgbClr val="003AFF"/>
                </a:solidFill>
                <a:latin typeface="Open Sans Semibold"/>
                <a:ea typeface="Open Sans Semibold"/>
                <a:cs typeface="Open Sans Semibold"/>
              </a:rPr>
              <a:t>judge</a:t>
            </a:r>
            <a:endParaRPr lang="en-DE" noProof="0">
              <a:solidFill>
                <a:srgbClr val="003AFF"/>
              </a:solidFill>
              <a:latin typeface="Open Sans Semibold"/>
              <a:ea typeface="Open Sans Semibold"/>
              <a:cs typeface="Open Sans Semibold"/>
            </a:endParaRPr>
          </a:p>
        </p:txBody>
      </p:sp>
      <p:sp>
        <p:nvSpPr>
          <p:cNvPr id="16" name="Rectangle 15">
            <a:extLst>
              <a:ext uri="{FF2B5EF4-FFF2-40B4-BE49-F238E27FC236}">
                <a16:creationId xmlns:a16="http://schemas.microsoft.com/office/drawing/2014/main" id="{0609786A-7FB8-8AC9-DDFF-07FC92260F78}"/>
              </a:ext>
            </a:extLst>
          </p:cNvPr>
          <p:cNvSpPr/>
          <p:nvPr/>
        </p:nvSpPr>
        <p:spPr>
          <a:xfrm>
            <a:off x="442912" y="2192244"/>
            <a:ext cx="5399086" cy="44465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lgn="l">
              <a:spcBef>
                <a:spcPts val="1800"/>
              </a:spcBef>
              <a:buClr>
                <a:schemeClr val="accent2"/>
              </a:buClr>
              <a:buSzPct val="200000"/>
            </a:pPr>
            <a:r>
              <a:rPr lang="fr-CH" sz="2000" b="1" noProof="0" err="1">
                <a:solidFill>
                  <a:schemeClr val="tx1"/>
                </a:solidFill>
              </a:rPr>
              <a:t>Simulat</a:t>
            </a:r>
            <a:r>
              <a:rPr lang="fr-CH" sz="2000" b="1">
                <a:solidFill>
                  <a:schemeClr val="tx1"/>
                </a:solidFill>
              </a:rPr>
              <a:t>e </a:t>
            </a:r>
            <a:r>
              <a:rPr lang="fr-CH" sz="2000" b="1" err="1">
                <a:solidFill>
                  <a:schemeClr val="tx1"/>
                </a:solidFill>
              </a:rPr>
              <a:t>human</a:t>
            </a:r>
            <a:r>
              <a:rPr lang="fr-CH" sz="2000" b="1">
                <a:solidFill>
                  <a:schemeClr val="tx1"/>
                </a:solidFill>
              </a:rPr>
              <a:t> </a:t>
            </a:r>
            <a:r>
              <a:rPr lang="fr-CH" sz="2000" b="1" err="1">
                <a:solidFill>
                  <a:schemeClr val="tx1"/>
                </a:solidFill>
              </a:rPr>
              <a:t>Judgment</a:t>
            </a:r>
            <a:r>
              <a:rPr lang="fr-CH" sz="2000" b="1">
                <a:solidFill>
                  <a:schemeClr val="tx1"/>
                </a:solidFill>
              </a:rPr>
              <a:t> </a:t>
            </a:r>
            <a:r>
              <a:rPr lang="fr-CH" sz="2000" b="1" err="1">
                <a:solidFill>
                  <a:schemeClr val="tx1"/>
                </a:solidFill>
              </a:rPr>
              <a:t>using</a:t>
            </a:r>
            <a:r>
              <a:rPr lang="fr-CH" sz="2000" b="1">
                <a:solidFill>
                  <a:schemeClr val="tx1"/>
                </a:solidFill>
              </a:rPr>
              <a:t> </a:t>
            </a:r>
            <a:r>
              <a:rPr lang="fr-CH" sz="2000" b="1" err="1">
                <a:solidFill>
                  <a:schemeClr val="tx1"/>
                </a:solidFill>
              </a:rPr>
              <a:t>LLMs</a:t>
            </a:r>
            <a:endParaRPr lang="fr-CH" sz="2000" b="1">
              <a:solidFill>
                <a:schemeClr val="tx1"/>
              </a:solidFill>
            </a:endParaRPr>
          </a:p>
          <a:p>
            <a:pPr marL="285750" indent="-285750" algn="l">
              <a:spcBef>
                <a:spcPts val="1800"/>
              </a:spcBef>
              <a:buClr>
                <a:schemeClr val="accent2"/>
              </a:buClr>
              <a:buSzPct val="200000"/>
              <a:buFont typeface="Open Sans" panose="020B0606030504020204" pitchFamily="34" charset="0"/>
              <a:buChar char="›"/>
            </a:pPr>
            <a:r>
              <a:rPr lang="fr-CH" sz="2000" b="1" noProof="0">
                <a:solidFill>
                  <a:schemeClr val="tx1"/>
                </a:solidFill>
              </a:rPr>
              <a:t>Lower </a:t>
            </a:r>
            <a:r>
              <a:rPr lang="fr-CH" sz="2000" b="1" noProof="0" err="1">
                <a:solidFill>
                  <a:schemeClr val="tx1"/>
                </a:solidFill>
              </a:rPr>
              <a:t>costs</a:t>
            </a:r>
            <a:r>
              <a:rPr lang="fr-CH" sz="2000" b="1">
                <a:solidFill>
                  <a:schemeClr val="tx1"/>
                </a:solidFill>
              </a:rPr>
              <a:t> </a:t>
            </a:r>
            <a:r>
              <a:rPr lang="fr-CH" sz="2000" noProof="0">
                <a:solidFill>
                  <a:schemeClr val="tx1"/>
                </a:solidFill>
              </a:rPr>
              <a:t>in </a:t>
            </a:r>
            <a:r>
              <a:rPr lang="fr-CH" sz="2000" noProof="0" err="1">
                <a:solidFill>
                  <a:schemeClr val="tx1"/>
                </a:solidFill>
              </a:rPr>
              <a:t>both</a:t>
            </a:r>
            <a:r>
              <a:rPr lang="fr-CH" sz="2000" noProof="0">
                <a:solidFill>
                  <a:schemeClr val="tx1"/>
                </a:solidFill>
              </a:rPr>
              <a:t> time and money</a:t>
            </a:r>
          </a:p>
          <a:p>
            <a:pPr marL="285750" indent="-285750" algn="l">
              <a:spcBef>
                <a:spcPts val="1800"/>
              </a:spcBef>
              <a:buClr>
                <a:schemeClr val="accent2"/>
              </a:buClr>
              <a:buSzPct val="200000"/>
              <a:buFont typeface="Open Sans" panose="020B0606030504020204" pitchFamily="34" charset="0"/>
              <a:buChar char="›"/>
            </a:pPr>
            <a:r>
              <a:rPr lang="fr-CH" sz="2000" b="1" err="1">
                <a:solidFill>
                  <a:schemeClr val="tx1"/>
                </a:solidFill>
              </a:rPr>
              <a:t>Facilitate</a:t>
            </a:r>
            <a:r>
              <a:rPr lang="fr-CH" sz="2000" b="1">
                <a:solidFill>
                  <a:schemeClr val="tx1"/>
                </a:solidFill>
              </a:rPr>
              <a:t> </a:t>
            </a:r>
            <a:r>
              <a:rPr lang="fr-CH" sz="2000" b="1" err="1">
                <a:solidFill>
                  <a:schemeClr val="tx1"/>
                </a:solidFill>
              </a:rPr>
              <a:t>experimentation</a:t>
            </a:r>
            <a:r>
              <a:rPr lang="fr-CH" sz="2000" b="1">
                <a:solidFill>
                  <a:schemeClr val="tx1"/>
                </a:solidFill>
              </a:rPr>
              <a:t> </a:t>
            </a:r>
            <a:r>
              <a:rPr lang="fr-CH" sz="2000">
                <a:solidFill>
                  <a:schemeClr val="tx1"/>
                </a:solidFill>
              </a:rPr>
              <a:t>in </a:t>
            </a:r>
            <a:r>
              <a:rPr lang="fr-CH" sz="2000" err="1">
                <a:solidFill>
                  <a:schemeClr val="tx1"/>
                </a:solidFill>
              </a:rPr>
              <a:t>different</a:t>
            </a:r>
            <a:r>
              <a:rPr lang="fr-CH" sz="2000">
                <a:solidFill>
                  <a:schemeClr val="tx1"/>
                </a:solidFill>
              </a:rPr>
              <a:t> situations</a:t>
            </a:r>
            <a:endParaRPr lang="en-DE" sz="2000" noProof="0">
              <a:solidFill>
                <a:schemeClr val="tx1"/>
              </a:solidFill>
            </a:endParaRPr>
          </a:p>
          <a:p>
            <a:pPr marL="285750" indent="-285750" algn="l">
              <a:spcBef>
                <a:spcPts val="1800"/>
              </a:spcBef>
              <a:buClr>
                <a:schemeClr val="accent2"/>
              </a:buClr>
              <a:buSzPct val="200000"/>
              <a:buFont typeface="Open Sans" panose="020B0606030504020204" pitchFamily="34" charset="0"/>
              <a:buChar char="›"/>
            </a:pPr>
            <a:endParaRPr lang="en-DE" sz="2000" noProof="0">
              <a:solidFill>
                <a:schemeClr val="tx1"/>
              </a:solidFill>
            </a:endParaRPr>
          </a:p>
        </p:txBody>
      </p:sp>
      <p:sp>
        <p:nvSpPr>
          <p:cNvPr id="5" name="Rectangle 4">
            <a:extLst>
              <a:ext uri="{FF2B5EF4-FFF2-40B4-BE49-F238E27FC236}">
                <a16:creationId xmlns:a16="http://schemas.microsoft.com/office/drawing/2014/main" id="{90EEBB24-FA25-2F07-9354-177B4F0F8F69}"/>
              </a:ext>
            </a:extLst>
          </p:cNvPr>
          <p:cNvSpPr/>
          <p:nvPr/>
        </p:nvSpPr>
        <p:spPr>
          <a:xfrm>
            <a:off x="6350000" y="2192244"/>
            <a:ext cx="5399087" cy="44465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lgn="l">
              <a:spcBef>
                <a:spcPts val="1800"/>
              </a:spcBef>
              <a:buClr>
                <a:schemeClr val="accent2"/>
              </a:buClr>
              <a:buSzPct val="200000"/>
            </a:pPr>
            <a:endParaRPr lang="en-DE" sz="2000" noProof="0">
              <a:solidFill>
                <a:schemeClr val="tx1"/>
              </a:solidFill>
            </a:endParaRPr>
          </a:p>
        </p:txBody>
      </p:sp>
      <p:pic>
        <p:nvPicPr>
          <p:cNvPr id="3" name="Picture 2">
            <a:extLst>
              <a:ext uri="{FF2B5EF4-FFF2-40B4-BE49-F238E27FC236}">
                <a16:creationId xmlns:a16="http://schemas.microsoft.com/office/drawing/2014/main" id="{669FC212-4ED7-7643-6C28-A51B77F9B28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62197" y="2192244"/>
            <a:ext cx="2173225" cy="1334553"/>
          </a:xfrm>
          <a:prstGeom prst="rect">
            <a:avLst/>
          </a:prstGeom>
        </p:spPr>
      </p:pic>
      <p:pic>
        <p:nvPicPr>
          <p:cNvPr id="4" name="Picture 3">
            <a:extLst>
              <a:ext uri="{FF2B5EF4-FFF2-40B4-BE49-F238E27FC236}">
                <a16:creationId xmlns:a16="http://schemas.microsoft.com/office/drawing/2014/main" id="{89542E94-C544-665C-5AC4-D23B81062500}"/>
              </a:ext>
            </a:extLst>
          </p:cNvPr>
          <p:cNvPicPr>
            <a:picLocks noChangeAspect="1"/>
          </p:cNvPicPr>
          <p:nvPr/>
        </p:nvPicPr>
        <p:blipFill>
          <a:blip r:embed="rId8">
            <a:extLst>
              <a:ext uri="{28A0092B-C50C-407E-A947-70E740481C1C}">
                <a14:useLocalDpi xmlns:a14="http://schemas.microsoft.com/office/drawing/2010/main" val="0"/>
              </a:ext>
            </a:extLst>
          </a:blip>
          <a:srcRect l="6967" t="74851" r="67915" b="6089"/>
          <a:stretch>
            <a:fillRect/>
          </a:stretch>
        </p:blipFill>
        <p:spPr>
          <a:xfrm>
            <a:off x="7145175" y="3960284"/>
            <a:ext cx="1985668" cy="694944"/>
          </a:xfrm>
          <a:prstGeom prst="rect">
            <a:avLst/>
          </a:prstGeom>
        </p:spPr>
      </p:pic>
      <p:pic>
        <p:nvPicPr>
          <p:cNvPr id="8" name="Picture 7">
            <a:extLst>
              <a:ext uri="{FF2B5EF4-FFF2-40B4-BE49-F238E27FC236}">
                <a16:creationId xmlns:a16="http://schemas.microsoft.com/office/drawing/2014/main" id="{852EE1FC-5980-B312-3F0B-FE1E0DDC941A}"/>
              </a:ext>
            </a:extLst>
          </p:cNvPr>
          <p:cNvPicPr>
            <a:picLocks noChangeAspect="1"/>
          </p:cNvPicPr>
          <p:nvPr/>
        </p:nvPicPr>
        <p:blipFill>
          <a:blip r:embed="rId8">
            <a:extLst>
              <a:ext uri="{28A0092B-C50C-407E-A947-70E740481C1C}">
                <a14:useLocalDpi xmlns:a14="http://schemas.microsoft.com/office/drawing/2010/main" val="0"/>
              </a:ext>
            </a:extLst>
          </a:blip>
          <a:srcRect l="43229" t="69318" r="41109" b="7444"/>
          <a:stretch>
            <a:fillRect/>
          </a:stretch>
        </p:blipFill>
        <p:spPr>
          <a:xfrm>
            <a:off x="7380984" y="5266937"/>
            <a:ext cx="927557" cy="634738"/>
          </a:xfrm>
          <a:prstGeom prst="rect">
            <a:avLst/>
          </a:prstGeom>
        </p:spPr>
      </p:pic>
      <p:sp>
        <p:nvSpPr>
          <p:cNvPr id="9" name="Arrow 3">
            <a:extLst>
              <a:ext uri="{FF2B5EF4-FFF2-40B4-BE49-F238E27FC236}">
                <a16:creationId xmlns:a16="http://schemas.microsoft.com/office/drawing/2014/main" id="{7DD7FCF2-5185-6A0F-0E3E-06BAEE92B3F0}"/>
              </a:ext>
            </a:extLst>
          </p:cNvPr>
          <p:cNvSpPr>
            <a:spLocks noChangeAspect="1" noEditPoints="1"/>
          </p:cNvSpPr>
          <p:nvPr>
            <p:custDataLst>
              <p:tags r:id="rId1"/>
            </p:custDataLst>
          </p:nvPr>
        </p:nvSpPr>
        <p:spPr bwMode="gray">
          <a:xfrm rot="3882149" flipV="1">
            <a:off x="6483876" y="4763446"/>
            <a:ext cx="1086100" cy="594628"/>
          </a:xfrm>
          <a:custGeom>
            <a:avLst/>
            <a:gdLst>
              <a:gd name="T0" fmla="*/ 404 w 553"/>
              <a:gd name="T1" fmla="*/ 86 h 111"/>
              <a:gd name="T2" fmla="*/ 514 w 553"/>
              <a:gd name="T3" fmla="*/ 59 h 111"/>
              <a:gd name="T4" fmla="*/ 453 w 553"/>
              <a:gd name="T5" fmla="*/ 60 h 111"/>
              <a:gd name="T6" fmla="*/ 449 w 553"/>
              <a:gd name="T7" fmla="*/ 46 h 111"/>
              <a:gd name="T8" fmla="*/ 410 w 553"/>
              <a:gd name="T9" fmla="*/ 70 h 111"/>
              <a:gd name="T10" fmla="*/ 391 w 553"/>
              <a:gd name="T11" fmla="*/ 41 h 111"/>
              <a:gd name="T12" fmla="*/ 127 w 553"/>
              <a:gd name="T13" fmla="*/ 64 h 111"/>
              <a:gd name="T14" fmla="*/ 43 w 553"/>
              <a:gd name="T15" fmla="*/ 90 h 111"/>
              <a:gd name="T16" fmla="*/ 2 w 553"/>
              <a:gd name="T17" fmla="*/ 111 h 111"/>
              <a:gd name="T18" fmla="*/ 348 w 553"/>
              <a:gd name="T19" fmla="*/ 21 h 111"/>
              <a:gd name="T20" fmla="*/ 389 w 553"/>
              <a:gd name="T21" fmla="*/ 21 h 111"/>
              <a:gd name="T22" fmla="*/ 477 w 553"/>
              <a:gd name="T23" fmla="*/ 3 h 111"/>
              <a:gd name="T24" fmla="*/ 543 w 553"/>
              <a:gd name="T25" fmla="*/ 58 h 111"/>
              <a:gd name="T26" fmla="*/ 550 w 553"/>
              <a:gd name="T27" fmla="*/ 66 h 111"/>
              <a:gd name="T28" fmla="*/ 544 w 553"/>
              <a:gd name="T29" fmla="*/ 65 h 111"/>
              <a:gd name="T30" fmla="*/ 530 w 553"/>
              <a:gd name="T31" fmla="*/ 62 h 111"/>
              <a:gd name="T32" fmla="*/ 525 w 553"/>
              <a:gd name="T33" fmla="*/ 62 h 111"/>
              <a:gd name="T34" fmla="*/ 534 w 553"/>
              <a:gd name="T35" fmla="*/ 57 h 111"/>
              <a:gd name="T36" fmla="*/ 500 w 553"/>
              <a:gd name="T37" fmla="*/ 43 h 111"/>
              <a:gd name="T38" fmla="*/ 516 w 553"/>
              <a:gd name="T39" fmla="*/ 49 h 111"/>
              <a:gd name="T40" fmla="*/ 516 w 553"/>
              <a:gd name="T41" fmla="*/ 52 h 111"/>
              <a:gd name="T42" fmla="*/ 529 w 553"/>
              <a:gd name="T43" fmla="*/ 50 h 111"/>
              <a:gd name="T44" fmla="*/ 469 w 553"/>
              <a:gd name="T45" fmla="*/ 22 h 111"/>
              <a:gd name="T46" fmla="*/ 471 w 553"/>
              <a:gd name="T47" fmla="*/ 30 h 111"/>
              <a:gd name="T48" fmla="*/ 492 w 553"/>
              <a:gd name="T49" fmla="*/ 34 h 111"/>
              <a:gd name="T50" fmla="*/ 497 w 553"/>
              <a:gd name="T51" fmla="*/ 36 h 111"/>
              <a:gd name="T52" fmla="*/ 501 w 553"/>
              <a:gd name="T53" fmla="*/ 36 h 111"/>
              <a:gd name="T54" fmla="*/ 502 w 553"/>
              <a:gd name="T55" fmla="*/ 38 h 111"/>
              <a:gd name="T56" fmla="*/ 495 w 553"/>
              <a:gd name="T57" fmla="*/ 42 h 111"/>
              <a:gd name="T58" fmla="*/ 494 w 553"/>
              <a:gd name="T59" fmla="*/ 49 h 111"/>
              <a:gd name="T60" fmla="*/ 494 w 553"/>
              <a:gd name="T61" fmla="*/ 49 h 111"/>
              <a:gd name="T62" fmla="*/ 492 w 553"/>
              <a:gd name="T63" fmla="*/ 47 h 111"/>
              <a:gd name="T64" fmla="*/ 483 w 553"/>
              <a:gd name="T65" fmla="*/ 47 h 111"/>
              <a:gd name="T66" fmla="*/ 492 w 553"/>
              <a:gd name="T67" fmla="*/ 39 h 111"/>
              <a:gd name="T68" fmla="*/ 480 w 553"/>
              <a:gd name="T69" fmla="*/ 37 h 111"/>
              <a:gd name="T70" fmla="*/ 481 w 553"/>
              <a:gd name="T71" fmla="*/ 44 h 111"/>
              <a:gd name="T72" fmla="*/ 463 w 553"/>
              <a:gd name="T73" fmla="*/ 44 h 111"/>
              <a:gd name="T74" fmla="*/ 468 w 553"/>
              <a:gd name="T75" fmla="*/ 49 h 111"/>
              <a:gd name="T76" fmla="*/ 458 w 553"/>
              <a:gd name="T77" fmla="*/ 53 h 111"/>
              <a:gd name="T78" fmla="*/ 463 w 553"/>
              <a:gd name="T79" fmla="*/ 32 h 111"/>
              <a:gd name="T80" fmla="*/ 465 w 553"/>
              <a:gd name="T81" fmla="*/ 33 h 111"/>
              <a:gd name="T82" fmla="*/ 457 w 553"/>
              <a:gd name="T83" fmla="*/ 37 h 111"/>
              <a:gd name="T84" fmla="*/ 459 w 553"/>
              <a:gd name="T85" fmla="*/ 43 h 111"/>
              <a:gd name="T86" fmla="*/ 423 w 553"/>
              <a:gd name="T87" fmla="*/ 27 h 111"/>
              <a:gd name="T88" fmla="*/ 456 w 553"/>
              <a:gd name="T89" fmla="*/ 32 h 111"/>
              <a:gd name="T90" fmla="*/ 180 w 553"/>
              <a:gd name="T91" fmla="*/ 52 h 111"/>
              <a:gd name="T92" fmla="*/ 391 w 553"/>
              <a:gd name="T93" fmla="*/ 37 h 111"/>
              <a:gd name="T94" fmla="*/ 434 w 553"/>
              <a:gd name="T95" fmla="*/ 33 h 111"/>
              <a:gd name="T96" fmla="*/ 360 w 553"/>
              <a:gd name="T97" fmla="*/ 27 h 111"/>
              <a:gd name="T98" fmla="*/ 232 w 553"/>
              <a:gd name="T99" fmla="*/ 40 h 111"/>
              <a:gd name="T100" fmla="*/ 115 w 553"/>
              <a:gd name="T101" fmla="*/ 6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53" h="111">
                <a:moveTo>
                  <a:pt x="548" y="70"/>
                </a:moveTo>
                <a:cubicBezTo>
                  <a:pt x="545" y="69"/>
                  <a:pt x="542" y="69"/>
                  <a:pt x="539" y="69"/>
                </a:cubicBezTo>
                <a:cubicBezTo>
                  <a:pt x="539" y="69"/>
                  <a:pt x="539" y="69"/>
                  <a:pt x="539" y="69"/>
                </a:cubicBezTo>
                <a:cubicBezTo>
                  <a:pt x="494" y="69"/>
                  <a:pt x="449" y="78"/>
                  <a:pt x="404" y="86"/>
                </a:cubicBezTo>
                <a:cubicBezTo>
                  <a:pt x="404" y="86"/>
                  <a:pt x="404" y="86"/>
                  <a:pt x="404" y="86"/>
                </a:cubicBezTo>
                <a:cubicBezTo>
                  <a:pt x="404" y="82"/>
                  <a:pt x="404" y="82"/>
                  <a:pt x="404" y="82"/>
                </a:cubicBezTo>
                <a:cubicBezTo>
                  <a:pt x="439" y="72"/>
                  <a:pt x="476" y="62"/>
                  <a:pt x="514" y="59"/>
                </a:cubicBezTo>
                <a:cubicBezTo>
                  <a:pt x="514" y="59"/>
                  <a:pt x="514" y="59"/>
                  <a:pt x="514" y="59"/>
                </a:cubicBezTo>
                <a:cubicBezTo>
                  <a:pt x="501" y="55"/>
                  <a:pt x="488" y="52"/>
                  <a:pt x="476" y="50"/>
                </a:cubicBezTo>
                <a:cubicBezTo>
                  <a:pt x="476" y="50"/>
                  <a:pt x="476" y="50"/>
                  <a:pt x="476" y="50"/>
                </a:cubicBezTo>
                <a:cubicBezTo>
                  <a:pt x="467" y="54"/>
                  <a:pt x="458" y="57"/>
                  <a:pt x="453" y="60"/>
                </a:cubicBezTo>
                <a:cubicBezTo>
                  <a:pt x="453" y="60"/>
                  <a:pt x="453" y="60"/>
                  <a:pt x="453" y="60"/>
                </a:cubicBezTo>
                <a:cubicBezTo>
                  <a:pt x="450" y="57"/>
                  <a:pt x="450" y="57"/>
                  <a:pt x="450" y="57"/>
                </a:cubicBezTo>
                <a:cubicBezTo>
                  <a:pt x="452" y="54"/>
                  <a:pt x="455" y="50"/>
                  <a:pt x="457" y="47"/>
                </a:cubicBezTo>
                <a:cubicBezTo>
                  <a:pt x="457" y="47"/>
                  <a:pt x="457" y="47"/>
                  <a:pt x="457" y="47"/>
                </a:cubicBezTo>
                <a:cubicBezTo>
                  <a:pt x="454" y="46"/>
                  <a:pt x="452" y="46"/>
                  <a:pt x="449" y="46"/>
                </a:cubicBezTo>
                <a:cubicBezTo>
                  <a:pt x="449" y="46"/>
                  <a:pt x="449" y="46"/>
                  <a:pt x="449" y="46"/>
                </a:cubicBezTo>
                <a:cubicBezTo>
                  <a:pt x="438" y="57"/>
                  <a:pt x="425" y="66"/>
                  <a:pt x="412" y="73"/>
                </a:cubicBezTo>
                <a:cubicBezTo>
                  <a:pt x="412" y="73"/>
                  <a:pt x="412" y="73"/>
                  <a:pt x="412" y="73"/>
                </a:cubicBezTo>
                <a:cubicBezTo>
                  <a:pt x="410" y="70"/>
                  <a:pt x="410" y="70"/>
                  <a:pt x="410" y="70"/>
                </a:cubicBezTo>
                <a:cubicBezTo>
                  <a:pt x="420" y="62"/>
                  <a:pt x="430" y="53"/>
                  <a:pt x="441" y="45"/>
                </a:cubicBezTo>
                <a:cubicBezTo>
                  <a:pt x="441" y="45"/>
                  <a:pt x="441" y="45"/>
                  <a:pt x="441" y="45"/>
                </a:cubicBezTo>
                <a:cubicBezTo>
                  <a:pt x="424" y="43"/>
                  <a:pt x="407" y="42"/>
                  <a:pt x="391" y="41"/>
                </a:cubicBezTo>
                <a:cubicBezTo>
                  <a:pt x="391" y="41"/>
                  <a:pt x="391" y="41"/>
                  <a:pt x="391" y="41"/>
                </a:cubicBezTo>
                <a:cubicBezTo>
                  <a:pt x="277" y="39"/>
                  <a:pt x="174" y="74"/>
                  <a:pt x="54" y="102"/>
                </a:cubicBezTo>
                <a:cubicBezTo>
                  <a:pt x="54" y="102"/>
                  <a:pt x="54" y="102"/>
                  <a:pt x="54" y="102"/>
                </a:cubicBezTo>
                <a:cubicBezTo>
                  <a:pt x="52" y="99"/>
                  <a:pt x="52" y="99"/>
                  <a:pt x="52" y="99"/>
                </a:cubicBezTo>
                <a:cubicBezTo>
                  <a:pt x="72" y="86"/>
                  <a:pt x="97" y="75"/>
                  <a:pt x="127" y="64"/>
                </a:cubicBezTo>
                <a:cubicBezTo>
                  <a:pt x="127" y="64"/>
                  <a:pt x="127" y="64"/>
                  <a:pt x="127" y="64"/>
                </a:cubicBezTo>
                <a:cubicBezTo>
                  <a:pt x="99" y="72"/>
                  <a:pt x="71" y="82"/>
                  <a:pt x="44" y="94"/>
                </a:cubicBezTo>
                <a:cubicBezTo>
                  <a:pt x="44" y="94"/>
                  <a:pt x="44" y="94"/>
                  <a:pt x="44" y="94"/>
                </a:cubicBezTo>
                <a:cubicBezTo>
                  <a:pt x="43" y="90"/>
                  <a:pt x="43" y="90"/>
                  <a:pt x="43" y="90"/>
                </a:cubicBezTo>
                <a:cubicBezTo>
                  <a:pt x="52" y="85"/>
                  <a:pt x="62" y="80"/>
                  <a:pt x="73" y="75"/>
                </a:cubicBezTo>
                <a:cubicBezTo>
                  <a:pt x="73" y="75"/>
                  <a:pt x="73" y="75"/>
                  <a:pt x="73" y="75"/>
                </a:cubicBezTo>
                <a:cubicBezTo>
                  <a:pt x="47" y="86"/>
                  <a:pt x="23" y="98"/>
                  <a:pt x="2" y="111"/>
                </a:cubicBezTo>
                <a:cubicBezTo>
                  <a:pt x="2" y="111"/>
                  <a:pt x="2" y="111"/>
                  <a:pt x="2" y="111"/>
                </a:cubicBezTo>
                <a:cubicBezTo>
                  <a:pt x="2" y="111"/>
                  <a:pt x="2" y="111"/>
                  <a:pt x="2" y="111"/>
                </a:cubicBezTo>
                <a:cubicBezTo>
                  <a:pt x="0" y="107"/>
                  <a:pt x="0" y="107"/>
                  <a:pt x="0" y="107"/>
                </a:cubicBezTo>
                <a:cubicBezTo>
                  <a:pt x="87" y="53"/>
                  <a:pt x="223" y="18"/>
                  <a:pt x="348" y="21"/>
                </a:cubicBezTo>
                <a:cubicBezTo>
                  <a:pt x="348" y="21"/>
                  <a:pt x="348" y="21"/>
                  <a:pt x="348" y="21"/>
                </a:cubicBezTo>
                <a:cubicBezTo>
                  <a:pt x="353" y="21"/>
                  <a:pt x="359" y="21"/>
                  <a:pt x="365" y="21"/>
                </a:cubicBezTo>
                <a:cubicBezTo>
                  <a:pt x="365" y="21"/>
                  <a:pt x="365" y="21"/>
                  <a:pt x="365" y="21"/>
                </a:cubicBezTo>
                <a:cubicBezTo>
                  <a:pt x="373" y="21"/>
                  <a:pt x="381" y="21"/>
                  <a:pt x="389" y="21"/>
                </a:cubicBezTo>
                <a:cubicBezTo>
                  <a:pt x="389" y="21"/>
                  <a:pt x="389" y="21"/>
                  <a:pt x="389" y="21"/>
                </a:cubicBezTo>
                <a:cubicBezTo>
                  <a:pt x="414" y="21"/>
                  <a:pt x="438" y="23"/>
                  <a:pt x="460" y="27"/>
                </a:cubicBezTo>
                <a:cubicBezTo>
                  <a:pt x="460" y="27"/>
                  <a:pt x="460" y="27"/>
                  <a:pt x="460" y="27"/>
                </a:cubicBezTo>
                <a:cubicBezTo>
                  <a:pt x="466" y="20"/>
                  <a:pt x="472" y="11"/>
                  <a:pt x="477" y="3"/>
                </a:cubicBezTo>
                <a:cubicBezTo>
                  <a:pt x="477" y="3"/>
                  <a:pt x="477" y="3"/>
                  <a:pt x="477" y="3"/>
                </a:cubicBezTo>
                <a:cubicBezTo>
                  <a:pt x="478" y="0"/>
                  <a:pt x="478" y="0"/>
                  <a:pt x="478" y="0"/>
                </a:cubicBezTo>
                <a:cubicBezTo>
                  <a:pt x="480" y="2"/>
                  <a:pt x="480" y="2"/>
                  <a:pt x="480" y="2"/>
                </a:cubicBezTo>
                <a:cubicBezTo>
                  <a:pt x="501" y="18"/>
                  <a:pt x="524" y="38"/>
                  <a:pt x="543" y="58"/>
                </a:cubicBezTo>
                <a:cubicBezTo>
                  <a:pt x="543" y="58"/>
                  <a:pt x="543" y="58"/>
                  <a:pt x="543" y="58"/>
                </a:cubicBezTo>
                <a:cubicBezTo>
                  <a:pt x="547" y="61"/>
                  <a:pt x="547" y="61"/>
                  <a:pt x="547" y="61"/>
                </a:cubicBezTo>
                <a:cubicBezTo>
                  <a:pt x="545" y="61"/>
                  <a:pt x="545" y="61"/>
                  <a:pt x="545" y="61"/>
                </a:cubicBezTo>
                <a:cubicBezTo>
                  <a:pt x="547" y="63"/>
                  <a:pt x="548" y="64"/>
                  <a:pt x="550" y="66"/>
                </a:cubicBezTo>
                <a:cubicBezTo>
                  <a:pt x="550" y="66"/>
                  <a:pt x="550" y="66"/>
                  <a:pt x="550" y="66"/>
                </a:cubicBezTo>
                <a:cubicBezTo>
                  <a:pt x="553" y="70"/>
                  <a:pt x="553" y="70"/>
                  <a:pt x="553" y="70"/>
                </a:cubicBezTo>
                <a:cubicBezTo>
                  <a:pt x="548" y="70"/>
                  <a:pt x="548" y="70"/>
                  <a:pt x="548" y="70"/>
                </a:cubicBezTo>
                <a:close/>
                <a:moveTo>
                  <a:pt x="540" y="65"/>
                </a:moveTo>
                <a:cubicBezTo>
                  <a:pt x="541" y="65"/>
                  <a:pt x="542" y="65"/>
                  <a:pt x="544" y="65"/>
                </a:cubicBezTo>
                <a:cubicBezTo>
                  <a:pt x="544" y="65"/>
                  <a:pt x="544" y="65"/>
                  <a:pt x="544" y="65"/>
                </a:cubicBezTo>
                <a:cubicBezTo>
                  <a:pt x="542" y="64"/>
                  <a:pt x="541" y="63"/>
                  <a:pt x="540" y="61"/>
                </a:cubicBezTo>
                <a:cubicBezTo>
                  <a:pt x="540" y="61"/>
                  <a:pt x="540" y="61"/>
                  <a:pt x="540" y="61"/>
                </a:cubicBezTo>
                <a:cubicBezTo>
                  <a:pt x="537" y="61"/>
                  <a:pt x="533" y="61"/>
                  <a:pt x="530" y="62"/>
                </a:cubicBezTo>
                <a:cubicBezTo>
                  <a:pt x="530" y="62"/>
                  <a:pt x="530" y="62"/>
                  <a:pt x="530" y="62"/>
                </a:cubicBezTo>
                <a:cubicBezTo>
                  <a:pt x="529" y="63"/>
                  <a:pt x="529" y="63"/>
                  <a:pt x="529" y="63"/>
                </a:cubicBezTo>
                <a:cubicBezTo>
                  <a:pt x="528" y="63"/>
                  <a:pt x="526" y="62"/>
                  <a:pt x="525" y="62"/>
                </a:cubicBezTo>
                <a:cubicBezTo>
                  <a:pt x="525" y="62"/>
                  <a:pt x="525" y="62"/>
                  <a:pt x="525" y="62"/>
                </a:cubicBezTo>
                <a:cubicBezTo>
                  <a:pt x="500" y="63"/>
                  <a:pt x="476" y="68"/>
                  <a:pt x="452" y="73"/>
                </a:cubicBezTo>
                <a:cubicBezTo>
                  <a:pt x="452" y="73"/>
                  <a:pt x="452" y="73"/>
                  <a:pt x="452" y="73"/>
                </a:cubicBezTo>
                <a:cubicBezTo>
                  <a:pt x="481" y="69"/>
                  <a:pt x="510" y="65"/>
                  <a:pt x="540" y="65"/>
                </a:cubicBezTo>
                <a:close/>
                <a:moveTo>
                  <a:pt x="534" y="57"/>
                </a:moveTo>
                <a:cubicBezTo>
                  <a:pt x="524" y="51"/>
                  <a:pt x="513" y="46"/>
                  <a:pt x="500" y="42"/>
                </a:cubicBezTo>
                <a:cubicBezTo>
                  <a:pt x="500" y="42"/>
                  <a:pt x="500" y="42"/>
                  <a:pt x="500" y="42"/>
                </a:cubicBezTo>
                <a:cubicBezTo>
                  <a:pt x="500" y="42"/>
                  <a:pt x="500" y="43"/>
                  <a:pt x="500" y="43"/>
                </a:cubicBezTo>
                <a:cubicBezTo>
                  <a:pt x="500" y="43"/>
                  <a:pt x="500" y="43"/>
                  <a:pt x="500" y="43"/>
                </a:cubicBezTo>
                <a:cubicBezTo>
                  <a:pt x="505" y="45"/>
                  <a:pt x="510" y="47"/>
                  <a:pt x="515" y="49"/>
                </a:cubicBezTo>
                <a:cubicBezTo>
                  <a:pt x="515" y="49"/>
                  <a:pt x="515" y="49"/>
                  <a:pt x="515" y="49"/>
                </a:cubicBezTo>
                <a:cubicBezTo>
                  <a:pt x="515" y="49"/>
                  <a:pt x="515" y="49"/>
                  <a:pt x="515" y="49"/>
                </a:cubicBezTo>
                <a:cubicBezTo>
                  <a:pt x="516" y="49"/>
                  <a:pt x="516" y="49"/>
                  <a:pt x="516" y="49"/>
                </a:cubicBezTo>
                <a:cubicBezTo>
                  <a:pt x="516" y="49"/>
                  <a:pt x="516" y="50"/>
                  <a:pt x="516" y="51"/>
                </a:cubicBezTo>
                <a:cubicBezTo>
                  <a:pt x="516" y="51"/>
                  <a:pt x="516" y="51"/>
                  <a:pt x="516" y="51"/>
                </a:cubicBezTo>
                <a:cubicBezTo>
                  <a:pt x="516" y="52"/>
                  <a:pt x="516" y="52"/>
                  <a:pt x="516" y="52"/>
                </a:cubicBezTo>
                <a:cubicBezTo>
                  <a:pt x="516" y="52"/>
                  <a:pt x="516" y="52"/>
                  <a:pt x="516" y="52"/>
                </a:cubicBezTo>
                <a:cubicBezTo>
                  <a:pt x="520" y="54"/>
                  <a:pt x="524" y="56"/>
                  <a:pt x="527" y="58"/>
                </a:cubicBezTo>
                <a:cubicBezTo>
                  <a:pt x="527" y="58"/>
                  <a:pt x="527" y="58"/>
                  <a:pt x="527" y="58"/>
                </a:cubicBezTo>
                <a:cubicBezTo>
                  <a:pt x="529" y="57"/>
                  <a:pt x="532" y="57"/>
                  <a:pt x="534" y="57"/>
                </a:cubicBezTo>
                <a:close/>
                <a:moveTo>
                  <a:pt x="529" y="50"/>
                </a:moveTo>
                <a:cubicBezTo>
                  <a:pt x="514" y="34"/>
                  <a:pt x="496" y="19"/>
                  <a:pt x="479" y="7"/>
                </a:cubicBezTo>
                <a:cubicBezTo>
                  <a:pt x="479" y="7"/>
                  <a:pt x="479" y="7"/>
                  <a:pt x="479" y="7"/>
                </a:cubicBezTo>
                <a:cubicBezTo>
                  <a:pt x="476" y="12"/>
                  <a:pt x="473" y="17"/>
                  <a:pt x="469" y="22"/>
                </a:cubicBezTo>
                <a:cubicBezTo>
                  <a:pt x="469" y="22"/>
                  <a:pt x="469" y="22"/>
                  <a:pt x="469" y="22"/>
                </a:cubicBezTo>
                <a:cubicBezTo>
                  <a:pt x="471" y="21"/>
                  <a:pt x="472" y="19"/>
                  <a:pt x="474" y="18"/>
                </a:cubicBezTo>
                <a:cubicBezTo>
                  <a:pt x="474" y="18"/>
                  <a:pt x="474" y="18"/>
                  <a:pt x="474" y="18"/>
                </a:cubicBezTo>
                <a:cubicBezTo>
                  <a:pt x="477" y="21"/>
                  <a:pt x="477" y="21"/>
                  <a:pt x="477" y="21"/>
                </a:cubicBezTo>
                <a:cubicBezTo>
                  <a:pt x="475" y="23"/>
                  <a:pt x="473" y="26"/>
                  <a:pt x="471" y="30"/>
                </a:cubicBezTo>
                <a:cubicBezTo>
                  <a:pt x="471" y="30"/>
                  <a:pt x="471" y="30"/>
                  <a:pt x="471" y="30"/>
                </a:cubicBezTo>
                <a:cubicBezTo>
                  <a:pt x="477" y="31"/>
                  <a:pt x="482" y="32"/>
                  <a:pt x="487" y="33"/>
                </a:cubicBezTo>
                <a:cubicBezTo>
                  <a:pt x="487" y="33"/>
                  <a:pt x="487" y="33"/>
                  <a:pt x="487" y="33"/>
                </a:cubicBezTo>
                <a:cubicBezTo>
                  <a:pt x="489" y="33"/>
                  <a:pt x="491" y="34"/>
                  <a:pt x="492" y="34"/>
                </a:cubicBezTo>
                <a:cubicBezTo>
                  <a:pt x="492" y="34"/>
                  <a:pt x="492" y="34"/>
                  <a:pt x="492" y="34"/>
                </a:cubicBezTo>
                <a:cubicBezTo>
                  <a:pt x="492" y="35"/>
                  <a:pt x="492" y="35"/>
                  <a:pt x="492" y="35"/>
                </a:cubicBezTo>
                <a:cubicBezTo>
                  <a:pt x="494" y="35"/>
                  <a:pt x="495" y="36"/>
                  <a:pt x="497" y="36"/>
                </a:cubicBezTo>
                <a:cubicBezTo>
                  <a:pt x="497" y="36"/>
                  <a:pt x="497" y="36"/>
                  <a:pt x="497" y="36"/>
                </a:cubicBezTo>
                <a:cubicBezTo>
                  <a:pt x="497" y="36"/>
                  <a:pt x="498" y="36"/>
                  <a:pt x="498" y="35"/>
                </a:cubicBezTo>
                <a:cubicBezTo>
                  <a:pt x="498" y="35"/>
                  <a:pt x="498" y="35"/>
                  <a:pt x="498" y="35"/>
                </a:cubicBezTo>
                <a:cubicBezTo>
                  <a:pt x="500" y="34"/>
                  <a:pt x="500" y="34"/>
                  <a:pt x="500" y="34"/>
                </a:cubicBezTo>
                <a:cubicBezTo>
                  <a:pt x="501" y="36"/>
                  <a:pt x="501" y="36"/>
                  <a:pt x="501" y="36"/>
                </a:cubicBezTo>
                <a:cubicBezTo>
                  <a:pt x="502" y="36"/>
                  <a:pt x="502" y="37"/>
                  <a:pt x="502" y="38"/>
                </a:cubicBezTo>
                <a:cubicBezTo>
                  <a:pt x="502" y="38"/>
                  <a:pt x="502" y="38"/>
                  <a:pt x="502" y="38"/>
                </a:cubicBezTo>
                <a:cubicBezTo>
                  <a:pt x="502" y="38"/>
                  <a:pt x="502" y="38"/>
                  <a:pt x="502" y="38"/>
                </a:cubicBezTo>
                <a:cubicBezTo>
                  <a:pt x="502" y="38"/>
                  <a:pt x="502" y="38"/>
                  <a:pt x="502" y="38"/>
                </a:cubicBezTo>
                <a:cubicBezTo>
                  <a:pt x="511" y="41"/>
                  <a:pt x="521" y="45"/>
                  <a:pt x="529" y="50"/>
                </a:cubicBezTo>
                <a:close/>
                <a:moveTo>
                  <a:pt x="496" y="41"/>
                </a:moveTo>
                <a:cubicBezTo>
                  <a:pt x="496" y="41"/>
                  <a:pt x="496" y="42"/>
                  <a:pt x="495" y="42"/>
                </a:cubicBezTo>
                <a:cubicBezTo>
                  <a:pt x="495" y="42"/>
                  <a:pt x="495" y="42"/>
                  <a:pt x="495" y="42"/>
                </a:cubicBezTo>
                <a:cubicBezTo>
                  <a:pt x="495" y="42"/>
                  <a:pt x="496" y="42"/>
                  <a:pt x="496" y="42"/>
                </a:cubicBezTo>
                <a:cubicBezTo>
                  <a:pt x="496" y="42"/>
                  <a:pt x="496" y="42"/>
                  <a:pt x="496" y="42"/>
                </a:cubicBezTo>
                <a:cubicBezTo>
                  <a:pt x="496" y="42"/>
                  <a:pt x="496" y="42"/>
                  <a:pt x="496" y="41"/>
                </a:cubicBezTo>
                <a:close/>
                <a:moveTo>
                  <a:pt x="494" y="49"/>
                </a:moveTo>
                <a:cubicBezTo>
                  <a:pt x="494" y="50"/>
                  <a:pt x="494" y="50"/>
                  <a:pt x="494" y="50"/>
                </a:cubicBezTo>
                <a:cubicBezTo>
                  <a:pt x="494" y="50"/>
                  <a:pt x="494" y="50"/>
                  <a:pt x="494" y="50"/>
                </a:cubicBezTo>
                <a:cubicBezTo>
                  <a:pt x="494" y="50"/>
                  <a:pt x="494" y="50"/>
                  <a:pt x="494" y="50"/>
                </a:cubicBezTo>
                <a:cubicBezTo>
                  <a:pt x="494" y="49"/>
                  <a:pt x="494" y="49"/>
                  <a:pt x="494" y="49"/>
                </a:cubicBezTo>
                <a:close/>
                <a:moveTo>
                  <a:pt x="493" y="48"/>
                </a:moveTo>
                <a:cubicBezTo>
                  <a:pt x="493" y="49"/>
                  <a:pt x="493" y="49"/>
                  <a:pt x="493" y="49"/>
                </a:cubicBezTo>
                <a:cubicBezTo>
                  <a:pt x="493" y="48"/>
                  <a:pt x="493" y="48"/>
                  <a:pt x="493" y="48"/>
                </a:cubicBezTo>
                <a:close/>
                <a:moveTo>
                  <a:pt x="492" y="47"/>
                </a:moveTo>
                <a:cubicBezTo>
                  <a:pt x="490" y="47"/>
                  <a:pt x="489" y="46"/>
                  <a:pt x="487" y="46"/>
                </a:cubicBezTo>
                <a:cubicBezTo>
                  <a:pt x="487" y="46"/>
                  <a:pt x="487" y="46"/>
                  <a:pt x="487" y="46"/>
                </a:cubicBezTo>
                <a:cubicBezTo>
                  <a:pt x="486" y="46"/>
                  <a:pt x="484" y="47"/>
                  <a:pt x="483" y="47"/>
                </a:cubicBezTo>
                <a:cubicBezTo>
                  <a:pt x="483" y="47"/>
                  <a:pt x="483" y="47"/>
                  <a:pt x="483" y="47"/>
                </a:cubicBezTo>
                <a:cubicBezTo>
                  <a:pt x="486" y="48"/>
                  <a:pt x="488" y="48"/>
                  <a:pt x="491" y="49"/>
                </a:cubicBezTo>
                <a:cubicBezTo>
                  <a:pt x="491" y="49"/>
                  <a:pt x="491" y="49"/>
                  <a:pt x="491" y="49"/>
                </a:cubicBezTo>
                <a:cubicBezTo>
                  <a:pt x="491" y="48"/>
                  <a:pt x="492" y="48"/>
                  <a:pt x="492" y="47"/>
                </a:cubicBezTo>
                <a:close/>
                <a:moveTo>
                  <a:pt x="492" y="39"/>
                </a:moveTo>
                <a:cubicBezTo>
                  <a:pt x="490" y="39"/>
                  <a:pt x="488" y="38"/>
                  <a:pt x="487" y="38"/>
                </a:cubicBezTo>
                <a:cubicBezTo>
                  <a:pt x="487" y="38"/>
                  <a:pt x="487" y="38"/>
                  <a:pt x="487" y="38"/>
                </a:cubicBezTo>
                <a:cubicBezTo>
                  <a:pt x="484" y="37"/>
                  <a:pt x="482" y="37"/>
                  <a:pt x="480" y="37"/>
                </a:cubicBezTo>
                <a:cubicBezTo>
                  <a:pt x="480" y="37"/>
                  <a:pt x="480" y="37"/>
                  <a:pt x="480" y="37"/>
                </a:cubicBezTo>
                <a:cubicBezTo>
                  <a:pt x="483" y="38"/>
                  <a:pt x="486" y="39"/>
                  <a:pt x="490" y="40"/>
                </a:cubicBezTo>
                <a:cubicBezTo>
                  <a:pt x="490" y="40"/>
                  <a:pt x="490" y="40"/>
                  <a:pt x="490" y="40"/>
                </a:cubicBezTo>
                <a:cubicBezTo>
                  <a:pt x="490" y="40"/>
                  <a:pt x="491" y="39"/>
                  <a:pt x="492" y="39"/>
                </a:cubicBezTo>
                <a:close/>
                <a:moveTo>
                  <a:pt x="481" y="44"/>
                </a:moveTo>
                <a:cubicBezTo>
                  <a:pt x="476" y="42"/>
                  <a:pt x="471" y="41"/>
                  <a:pt x="466" y="40"/>
                </a:cubicBezTo>
                <a:cubicBezTo>
                  <a:pt x="466" y="40"/>
                  <a:pt x="466" y="40"/>
                  <a:pt x="466" y="40"/>
                </a:cubicBezTo>
                <a:cubicBezTo>
                  <a:pt x="465" y="41"/>
                  <a:pt x="464" y="42"/>
                  <a:pt x="463" y="44"/>
                </a:cubicBezTo>
                <a:cubicBezTo>
                  <a:pt x="463" y="44"/>
                  <a:pt x="463" y="44"/>
                  <a:pt x="463" y="44"/>
                </a:cubicBezTo>
                <a:cubicBezTo>
                  <a:pt x="467" y="44"/>
                  <a:pt x="472" y="45"/>
                  <a:pt x="476" y="46"/>
                </a:cubicBezTo>
                <a:cubicBezTo>
                  <a:pt x="476" y="46"/>
                  <a:pt x="476" y="46"/>
                  <a:pt x="476" y="46"/>
                </a:cubicBezTo>
                <a:cubicBezTo>
                  <a:pt x="477" y="45"/>
                  <a:pt x="479" y="45"/>
                  <a:pt x="481" y="44"/>
                </a:cubicBezTo>
                <a:close/>
                <a:moveTo>
                  <a:pt x="468" y="49"/>
                </a:moveTo>
                <a:cubicBezTo>
                  <a:pt x="466" y="48"/>
                  <a:pt x="463" y="48"/>
                  <a:pt x="461" y="48"/>
                </a:cubicBezTo>
                <a:cubicBezTo>
                  <a:pt x="461" y="48"/>
                  <a:pt x="461" y="48"/>
                  <a:pt x="461" y="48"/>
                </a:cubicBezTo>
                <a:cubicBezTo>
                  <a:pt x="460" y="49"/>
                  <a:pt x="459" y="51"/>
                  <a:pt x="458" y="53"/>
                </a:cubicBezTo>
                <a:cubicBezTo>
                  <a:pt x="458" y="53"/>
                  <a:pt x="458" y="53"/>
                  <a:pt x="458" y="53"/>
                </a:cubicBezTo>
                <a:cubicBezTo>
                  <a:pt x="461" y="51"/>
                  <a:pt x="465" y="50"/>
                  <a:pt x="468" y="49"/>
                </a:cubicBezTo>
                <a:close/>
                <a:moveTo>
                  <a:pt x="465" y="32"/>
                </a:moveTo>
                <a:cubicBezTo>
                  <a:pt x="464" y="32"/>
                  <a:pt x="464" y="32"/>
                  <a:pt x="463" y="32"/>
                </a:cubicBezTo>
                <a:cubicBezTo>
                  <a:pt x="463" y="32"/>
                  <a:pt x="463" y="32"/>
                  <a:pt x="463" y="32"/>
                </a:cubicBezTo>
                <a:cubicBezTo>
                  <a:pt x="463" y="32"/>
                  <a:pt x="463" y="33"/>
                  <a:pt x="462" y="33"/>
                </a:cubicBezTo>
                <a:cubicBezTo>
                  <a:pt x="462" y="33"/>
                  <a:pt x="462" y="33"/>
                  <a:pt x="462" y="33"/>
                </a:cubicBezTo>
                <a:cubicBezTo>
                  <a:pt x="463" y="33"/>
                  <a:pt x="464" y="33"/>
                  <a:pt x="465" y="33"/>
                </a:cubicBezTo>
                <a:cubicBezTo>
                  <a:pt x="465" y="33"/>
                  <a:pt x="465" y="33"/>
                  <a:pt x="465" y="33"/>
                </a:cubicBezTo>
                <a:cubicBezTo>
                  <a:pt x="465" y="33"/>
                  <a:pt x="465" y="33"/>
                  <a:pt x="465" y="32"/>
                </a:cubicBezTo>
                <a:close/>
                <a:moveTo>
                  <a:pt x="462" y="39"/>
                </a:moveTo>
                <a:cubicBezTo>
                  <a:pt x="460" y="38"/>
                  <a:pt x="459" y="38"/>
                  <a:pt x="457" y="37"/>
                </a:cubicBezTo>
                <a:cubicBezTo>
                  <a:pt x="457" y="37"/>
                  <a:pt x="457" y="37"/>
                  <a:pt x="457" y="37"/>
                </a:cubicBezTo>
                <a:cubicBezTo>
                  <a:pt x="456" y="39"/>
                  <a:pt x="454" y="41"/>
                  <a:pt x="453" y="42"/>
                </a:cubicBezTo>
                <a:cubicBezTo>
                  <a:pt x="453" y="42"/>
                  <a:pt x="453" y="42"/>
                  <a:pt x="453" y="42"/>
                </a:cubicBezTo>
                <a:cubicBezTo>
                  <a:pt x="455" y="42"/>
                  <a:pt x="457" y="43"/>
                  <a:pt x="459" y="43"/>
                </a:cubicBezTo>
                <a:cubicBezTo>
                  <a:pt x="459" y="43"/>
                  <a:pt x="459" y="43"/>
                  <a:pt x="459" y="43"/>
                </a:cubicBezTo>
                <a:cubicBezTo>
                  <a:pt x="460" y="42"/>
                  <a:pt x="461" y="40"/>
                  <a:pt x="462" y="39"/>
                </a:cubicBezTo>
                <a:close/>
                <a:moveTo>
                  <a:pt x="457" y="31"/>
                </a:moveTo>
                <a:cubicBezTo>
                  <a:pt x="446" y="29"/>
                  <a:pt x="435" y="28"/>
                  <a:pt x="423" y="27"/>
                </a:cubicBezTo>
                <a:cubicBezTo>
                  <a:pt x="423" y="27"/>
                  <a:pt x="423" y="27"/>
                  <a:pt x="423" y="27"/>
                </a:cubicBezTo>
                <a:cubicBezTo>
                  <a:pt x="425" y="27"/>
                  <a:pt x="426" y="27"/>
                  <a:pt x="428" y="27"/>
                </a:cubicBezTo>
                <a:cubicBezTo>
                  <a:pt x="428" y="27"/>
                  <a:pt x="428" y="27"/>
                  <a:pt x="428" y="27"/>
                </a:cubicBezTo>
                <a:cubicBezTo>
                  <a:pt x="437" y="29"/>
                  <a:pt x="447" y="30"/>
                  <a:pt x="456" y="32"/>
                </a:cubicBezTo>
                <a:cubicBezTo>
                  <a:pt x="456" y="32"/>
                  <a:pt x="456" y="32"/>
                  <a:pt x="456" y="32"/>
                </a:cubicBezTo>
                <a:cubicBezTo>
                  <a:pt x="457" y="32"/>
                  <a:pt x="457" y="31"/>
                  <a:pt x="457" y="31"/>
                </a:cubicBezTo>
                <a:close/>
                <a:moveTo>
                  <a:pt x="451" y="37"/>
                </a:moveTo>
                <a:cubicBezTo>
                  <a:pt x="360" y="36"/>
                  <a:pt x="268" y="36"/>
                  <a:pt x="180" y="52"/>
                </a:cubicBezTo>
                <a:cubicBezTo>
                  <a:pt x="180" y="52"/>
                  <a:pt x="180" y="52"/>
                  <a:pt x="180" y="52"/>
                </a:cubicBezTo>
                <a:cubicBezTo>
                  <a:pt x="136" y="64"/>
                  <a:pt x="96" y="79"/>
                  <a:pt x="66" y="95"/>
                </a:cubicBezTo>
                <a:cubicBezTo>
                  <a:pt x="66" y="95"/>
                  <a:pt x="66" y="95"/>
                  <a:pt x="66" y="95"/>
                </a:cubicBezTo>
                <a:cubicBezTo>
                  <a:pt x="180" y="68"/>
                  <a:pt x="281" y="35"/>
                  <a:pt x="391" y="37"/>
                </a:cubicBezTo>
                <a:cubicBezTo>
                  <a:pt x="391" y="37"/>
                  <a:pt x="391" y="37"/>
                  <a:pt x="391" y="37"/>
                </a:cubicBezTo>
                <a:cubicBezTo>
                  <a:pt x="409" y="38"/>
                  <a:pt x="427" y="39"/>
                  <a:pt x="445" y="41"/>
                </a:cubicBezTo>
                <a:cubicBezTo>
                  <a:pt x="445" y="41"/>
                  <a:pt x="445" y="41"/>
                  <a:pt x="445" y="41"/>
                </a:cubicBezTo>
                <a:cubicBezTo>
                  <a:pt x="447" y="40"/>
                  <a:pt x="449" y="38"/>
                  <a:pt x="451" y="37"/>
                </a:cubicBezTo>
                <a:close/>
                <a:moveTo>
                  <a:pt x="434" y="33"/>
                </a:moveTo>
                <a:cubicBezTo>
                  <a:pt x="432" y="32"/>
                  <a:pt x="429" y="32"/>
                  <a:pt x="427" y="31"/>
                </a:cubicBezTo>
                <a:cubicBezTo>
                  <a:pt x="427" y="31"/>
                  <a:pt x="427" y="31"/>
                  <a:pt x="427" y="31"/>
                </a:cubicBezTo>
                <a:cubicBezTo>
                  <a:pt x="406" y="29"/>
                  <a:pt x="383" y="27"/>
                  <a:pt x="360" y="27"/>
                </a:cubicBezTo>
                <a:cubicBezTo>
                  <a:pt x="360" y="27"/>
                  <a:pt x="360" y="27"/>
                  <a:pt x="360" y="27"/>
                </a:cubicBezTo>
                <a:cubicBezTo>
                  <a:pt x="350" y="26"/>
                  <a:pt x="340" y="27"/>
                  <a:pt x="330" y="27"/>
                </a:cubicBezTo>
                <a:cubicBezTo>
                  <a:pt x="330" y="27"/>
                  <a:pt x="330" y="27"/>
                  <a:pt x="330" y="27"/>
                </a:cubicBezTo>
                <a:cubicBezTo>
                  <a:pt x="297" y="29"/>
                  <a:pt x="264" y="34"/>
                  <a:pt x="232" y="40"/>
                </a:cubicBezTo>
                <a:cubicBezTo>
                  <a:pt x="232" y="40"/>
                  <a:pt x="232" y="40"/>
                  <a:pt x="232" y="40"/>
                </a:cubicBezTo>
                <a:cubicBezTo>
                  <a:pt x="298" y="32"/>
                  <a:pt x="366" y="32"/>
                  <a:pt x="434" y="33"/>
                </a:cubicBezTo>
                <a:close/>
                <a:moveTo>
                  <a:pt x="241" y="34"/>
                </a:moveTo>
                <a:cubicBezTo>
                  <a:pt x="196" y="41"/>
                  <a:pt x="153" y="51"/>
                  <a:pt x="115" y="63"/>
                </a:cubicBezTo>
                <a:cubicBezTo>
                  <a:pt x="115" y="63"/>
                  <a:pt x="115" y="63"/>
                  <a:pt x="115" y="63"/>
                </a:cubicBezTo>
                <a:cubicBezTo>
                  <a:pt x="136" y="57"/>
                  <a:pt x="157" y="52"/>
                  <a:pt x="179" y="48"/>
                </a:cubicBezTo>
                <a:cubicBezTo>
                  <a:pt x="179" y="48"/>
                  <a:pt x="179" y="48"/>
                  <a:pt x="179" y="48"/>
                </a:cubicBezTo>
                <a:cubicBezTo>
                  <a:pt x="199" y="43"/>
                  <a:pt x="220" y="38"/>
                  <a:pt x="241" y="34"/>
                </a:cubicBezTo>
                <a:close/>
              </a:path>
            </a:pathLst>
          </a:custGeom>
          <a:solidFill>
            <a:srgbClr val="003AFF"/>
          </a:solidFill>
          <a:ln>
            <a:noFill/>
          </a:ln>
        </p:spPr>
        <p:txBody>
          <a:bodyPr vert="horz" wrap="square" lIns="72468" tIns="36239" rIns="72468" bIns="36239" numCol="1" anchor="t" anchorCtr="0" compatLnSpc="1">
            <a:prstTxWarp prst="textNoShape">
              <a:avLst/>
            </a:prstTxWarp>
          </a:bodyPr>
          <a:lstStyle/>
          <a:p>
            <a:pPr marL="0" marR="0" lvl="0" indent="0" algn="l" defTabSz="984250" rtl="0" eaLnBrk="1" fontAlgn="base" latinLnBrk="0" hangingPunct="1">
              <a:lnSpc>
                <a:spcPct val="100000"/>
              </a:lnSpc>
              <a:spcBef>
                <a:spcPct val="0"/>
              </a:spcBef>
              <a:spcAft>
                <a:spcPct val="0"/>
              </a:spcAft>
              <a:buClrTx/>
              <a:buSzTx/>
              <a:buFontTx/>
              <a:buNone/>
              <a:tabLst/>
              <a:defRPr/>
            </a:pPr>
            <a:endParaRPr kumimoji="0" lang="en-GB" sz="1900" b="0" i="0" u="none" strike="noStrike" kern="1200" cap="none" spc="0" normalizeH="0" baseline="0" noProof="0">
              <a:ln>
                <a:noFill/>
              </a:ln>
              <a:solidFill>
                <a:srgbClr val="FFDCB9"/>
              </a:solidFill>
              <a:effectLst/>
              <a:uLnTx/>
              <a:uFillTx/>
              <a:latin typeface="Verdana"/>
              <a:ea typeface="+mn-ea"/>
              <a:cs typeface="Arial" panose="020B0604020202020204" pitchFamily="34" charset="0"/>
            </a:endParaRPr>
          </a:p>
        </p:txBody>
      </p:sp>
      <p:sp>
        <p:nvSpPr>
          <p:cNvPr id="10" name="Arrow 3">
            <a:extLst>
              <a:ext uri="{FF2B5EF4-FFF2-40B4-BE49-F238E27FC236}">
                <a16:creationId xmlns:a16="http://schemas.microsoft.com/office/drawing/2014/main" id="{D6953668-75F0-9D7B-E02F-3DF550762B97}"/>
              </a:ext>
            </a:extLst>
          </p:cNvPr>
          <p:cNvSpPr>
            <a:spLocks noChangeAspect="1" noEditPoints="1"/>
          </p:cNvSpPr>
          <p:nvPr>
            <p:custDataLst>
              <p:tags r:id="rId2"/>
            </p:custDataLst>
          </p:nvPr>
        </p:nvSpPr>
        <p:spPr bwMode="gray">
          <a:xfrm rot="11663898" flipH="1" flipV="1">
            <a:off x="8728741" y="2663096"/>
            <a:ext cx="1293683" cy="598410"/>
          </a:xfrm>
          <a:custGeom>
            <a:avLst/>
            <a:gdLst>
              <a:gd name="T0" fmla="*/ 404 w 553"/>
              <a:gd name="T1" fmla="*/ 86 h 111"/>
              <a:gd name="T2" fmla="*/ 514 w 553"/>
              <a:gd name="T3" fmla="*/ 59 h 111"/>
              <a:gd name="T4" fmla="*/ 453 w 553"/>
              <a:gd name="T5" fmla="*/ 60 h 111"/>
              <a:gd name="T6" fmla="*/ 449 w 553"/>
              <a:gd name="T7" fmla="*/ 46 h 111"/>
              <a:gd name="T8" fmla="*/ 410 w 553"/>
              <a:gd name="T9" fmla="*/ 70 h 111"/>
              <a:gd name="T10" fmla="*/ 391 w 553"/>
              <a:gd name="T11" fmla="*/ 41 h 111"/>
              <a:gd name="T12" fmla="*/ 127 w 553"/>
              <a:gd name="T13" fmla="*/ 64 h 111"/>
              <a:gd name="T14" fmla="*/ 43 w 553"/>
              <a:gd name="T15" fmla="*/ 90 h 111"/>
              <a:gd name="T16" fmla="*/ 2 w 553"/>
              <a:gd name="T17" fmla="*/ 111 h 111"/>
              <a:gd name="T18" fmla="*/ 348 w 553"/>
              <a:gd name="T19" fmla="*/ 21 h 111"/>
              <a:gd name="T20" fmla="*/ 389 w 553"/>
              <a:gd name="T21" fmla="*/ 21 h 111"/>
              <a:gd name="T22" fmla="*/ 477 w 553"/>
              <a:gd name="T23" fmla="*/ 3 h 111"/>
              <a:gd name="T24" fmla="*/ 543 w 553"/>
              <a:gd name="T25" fmla="*/ 58 h 111"/>
              <a:gd name="T26" fmla="*/ 550 w 553"/>
              <a:gd name="T27" fmla="*/ 66 h 111"/>
              <a:gd name="T28" fmla="*/ 544 w 553"/>
              <a:gd name="T29" fmla="*/ 65 h 111"/>
              <a:gd name="T30" fmla="*/ 530 w 553"/>
              <a:gd name="T31" fmla="*/ 62 h 111"/>
              <a:gd name="T32" fmla="*/ 525 w 553"/>
              <a:gd name="T33" fmla="*/ 62 h 111"/>
              <a:gd name="T34" fmla="*/ 534 w 553"/>
              <a:gd name="T35" fmla="*/ 57 h 111"/>
              <a:gd name="T36" fmla="*/ 500 w 553"/>
              <a:gd name="T37" fmla="*/ 43 h 111"/>
              <a:gd name="T38" fmla="*/ 516 w 553"/>
              <a:gd name="T39" fmla="*/ 49 h 111"/>
              <a:gd name="T40" fmla="*/ 516 w 553"/>
              <a:gd name="T41" fmla="*/ 52 h 111"/>
              <a:gd name="T42" fmla="*/ 529 w 553"/>
              <a:gd name="T43" fmla="*/ 50 h 111"/>
              <a:gd name="T44" fmla="*/ 469 w 553"/>
              <a:gd name="T45" fmla="*/ 22 h 111"/>
              <a:gd name="T46" fmla="*/ 471 w 553"/>
              <a:gd name="T47" fmla="*/ 30 h 111"/>
              <a:gd name="T48" fmla="*/ 492 w 553"/>
              <a:gd name="T49" fmla="*/ 34 h 111"/>
              <a:gd name="T50" fmla="*/ 497 w 553"/>
              <a:gd name="T51" fmla="*/ 36 h 111"/>
              <a:gd name="T52" fmla="*/ 501 w 553"/>
              <a:gd name="T53" fmla="*/ 36 h 111"/>
              <a:gd name="T54" fmla="*/ 502 w 553"/>
              <a:gd name="T55" fmla="*/ 38 h 111"/>
              <a:gd name="T56" fmla="*/ 495 w 553"/>
              <a:gd name="T57" fmla="*/ 42 h 111"/>
              <a:gd name="T58" fmla="*/ 494 w 553"/>
              <a:gd name="T59" fmla="*/ 49 h 111"/>
              <a:gd name="T60" fmla="*/ 494 w 553"/>
              <a:gd name="T61" fmla="*/ 49 h 111"/>
              <a:gd name="T62" fmla="*/ 492 w 553"/>
              <a:gd name="T63" fmla="*/ 47 h 111"/>
              <a:gd name="T64" fmla="*/ 483 w 553"/>
              <a:gd name="T65" fmla="*/ 47 h 111"/>
              <a:gd name="T66" fmla="*/ 492 w 553"/>
              <a:gd name="T67" fmla="*/ 39 h 111"/>
              <a:gd name="T68" fmla="*/ 480 w 553"/>
              <a:gd name="T69" fmla="*/ 37 h 111"/>
              <a:gd name="T70" fmla="*/ 481 w 553"/>
              <a:gd name="T71" fmla="*/ 44 h 111"/>
              <a:gd name="T72" fmla="*/ 463 w 553"/>
              <a:gd name="T73" fmla="*/ 44 h 111"/>
              <a:gd name="T74" fmla="*/ 468 w 553"/>
              <a:gd name="T75" fmla="*/ 49 h 111"/>
              <a:gd name="T76" fmla="*/ 458 w 553"/>
              <a:gd name="T77" fmla="*/ 53 h 111"/>
              <a:gd name="T78" fmla="*/ 463 w 553"/>
              <a:gd name="T79" fmla="*/ 32 h 111"/>
              <a:gd name="T80" fmla="*/ 465 w 553"/>
              <a:gd name="T81" fmla="*/ 33 h 111"/>
              <a:gd name="T82" fmla="*/ 457 w 553"/>
              <a:gd name="T83" fmla="*/ 37 h 111"/>
              <a:gd name="T84" fmla="*/ 459 w 553"/>
              <a:gd name="T85" fmla="*/ 43 h 111"/>
              <a:gd name="T86" fmla="*/ 423 w 553"/>
              <a:gd name="T87" fmla="*/ 27 h 111"/>
              <a:gd name="T88" fmla="*/ 456 w 553"/>
              <a:gd name="T89" fmla="*/ 32 h 111"/>
              <a:gd name="T90" fmla="*/ 180 w 553"/>
              <a:gd name="T91" fmla="*/ 52 h 111"/>
              <a:gd name="T92" fmla="*/ 391 w 553"/>
              <a:gd name="T93" fmla="*/ 37 h 111"/>
              <a:gd name="T94" fmla="*/ 434 w 553"/>
              <a:gd name="T95" fmla="*/ 33 h 111"/>
              <a:gd name="T96" fmla="*/ 360 w 553"/>
              <a:gd name="T97" fmla="*/ 27 h 111"/>
              <a:gd name="T98" fmla="*/ 232 w 553"/>
              <a:gd name="T99" fmla="*/ 40 h 111"/>
              <a:gd name="T100" fmla="*/ 115 w 553"/>
              <a:gd name="T101" fmla="*/ 6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53" h="111">
                <a:moveTo>
                  <a:pt x="548" y="70"/>
                </a:moveTo>
                <a:cubicBezTo>
                  <a:pt x="545" y="69"/>
                  <a:pt x="542" y="69"/>
                  <a:pt x="539" y="69"/>
                </a:cubicBezTo>
                <a:cubicBezTo>
                  <a:pt x="539" y="69"/>
                  <a:pt x="539" y="69"/>
                  <a:pt x="539" y="69"/>
                </a:cubicBezTo>
                <a:cubicBezTo>
                  <a:pt x="494" y="69"/>
                  <a:pt x="449" y="78"/>
                  <a:pt x="404" y="86"/>
                </a:cubicBezTo>
                <a:cubicBezTo>
                  <a:pt x="404" y="86"/>
                  <a:pt x="404" y="86"/>
                  <a:pt x="404" y="86"/>
                </a:cubicBezTo>
                <a:cubicBezTo>
                  <a:pt x="404" y="82"/>
                  <a:pt x="404" y="82"/>
                  <a:pt x="404" y="82"/>
                </a:cubicBezTo>
                <a:cubicBezTo>
                  <a:pt x="439" y="72"/>
                  <a:pt x="476" y="62"/>
                  <a:pt x="514" y="59"/>
                </a:cubicBezTo>
                <a:cubicBezTo>
                  <a:pt x="514" y="59"/>
                  <a:pt x="514" y="59"/>
                  <a:pt x="514" y="59"/>
                </a:cubicBezTo>
                <a:cubicBezTo>
                  <a:pt x="501" y="55"/>
                  <a:pt x="488" y="52"/>
                  <a:pt x="476" y="50"/>
                </a:cubicBezTo>
                <a:cubicBezTo>
                  <a:pt x="476" y="50"/>
                  <a:pt x="476" y="50"/>
                  <a:pt x="476" y="50"/>
                </a:cubicBezTo>
                <a:cubicBezTo>
                  <a:pt x="467" y="54"/>
                  <a:pt x="458" y="57"/>
                  <a:pt x="453" y="60"/>
                </a:cubicBezTo>
                <a:cubicBezTo>
                  <a:pt x="453" y="60"/>
                  <a:pt x="453" y="60"/>
                  <a:pt x="453" y="60"/>
                </a:cubicBezTo>
                <a:cubicBezTo>
                  <a:pt x="450" y="57"/>
                  <a:pt x="450" y="57"/>
                  <a:pt x="450" y="57"/>
                </a:cubicBezTo>
                <a:cubicBezTo>
                  <a:pt x="452" y="54"/>
                  <a:pt x="455" y="50"/>
                  <a:pt x="457" y="47"/>
                </a:cubicBezTo>
                <a:cubicBezTo>
                  <a:pt x="457" y="47"/>
                  <a:pt x="457" y="47"/>
                  <a:pt x="457" y="47"/>
                </a:cubicBezTo>
                <a:cubicBezTo>
                  <a:pt x="454" y="46"/>
                  <a:pt x="452" y="46"/>
                  <a:pt x="449" y="46"/>
                </a:cubicBezTo>
                <a:cubicBezTo>
                  <a:pt x="449" y="46"/>
                  <a:pt x="449" y="46"/>
                  <a:pt x="449" y="46"/>
                </a:cubicBezTo>
                <a:cubicBezTo>
                  <a:pt x="438" y="57"/>
                  <a:pt x="425" y="66"/>
                  <a:pt x="412" y="73"/>
                </a:cubicBezTo>
                <a:cubicBezTo>
                  <a:pt x="412" y="73"/>
                  <a:pt x="412" y="73"/>
                  <a:pt x="412" y="73"/>
                </a:cubicBezTo>
                <a:cubicBezTo>
                  <a:pt x="410" y="70"/>
                  <a:pt x="410" y="70"/>
                  <a:pt x="410" y="70"/>
                </a:cubicBezTo>
                <a:cubicBezTo>
                  <a:pt x="420" y="62"/>
                  <a:pt x="430" y="53"/>
                  <a:pt x="441" y="45"/>
                </a:cubicBezTo>
                <a:cubicBezTo>
                  <a:pt x="441" y="45"/>
                  <a:pt x="441" y="45"/>
                  <a:pt x="441" y="45"/>
                </a:cubicBezTo>
                <a:cubicBezTo>
                  <a:pt x="424" y="43"/>
                  <a:pt x="407" y="42"/>
                  <a:pt x="391" y="41"/>
                </a:cubicBezTo>
                <a:cubicBezTo>
                  <a:pt x="391" y="41"/>
                  <a:pt x="391" y="41"/>
                  <a:pt x="391" y="41"/>
                </a:cubicBezTo>
                <a:cubicBezTo>
                  <a:pt x="277" y="39"/>
                  <a:pt x="174" y="74"/>
                  <a:pt x="54" y="102"/>
                </a:cubicBezTo>
                <a:cubicBezTo>
                  <a:pt x="54" y="102"/>
                  <a:pt x="54" y="102"/>
                  <a:pt x="54" y="102"/>
                </a:cubicBezTo>
                <a:cubicBezTo>
                  <a:pt x="52" y="99"/>
                  <a:pt x="52" y="99"/>
                  <a:pt x="52" y="99"/>
                </a:cubicBezTo>
                <a:cubicBezTo>
                  <a:pt x="72" y="86"/>
                  <a:pt x="97" y="75"/>
                  <a:pt x="127" y="64"/>
                </a:cubicBezTo>
                <a:cubicBezTo>
                  <a:pt x="127" y="64"/>
                  <a:pt x="127" y="64"/>
                  <a:pt x="127" y="64"/>
                </a:cubicBezTo>
                <a:cubicBezTo>
                  <a:pt x="99" y="72"/>
                  <a:pt x="71" y="82"/>
                  <a:pt x="44" y="94"/>
                </a:cubicBezTo>
                <a:cubicBezTo>
                  <a:pt x="44" y="94"/>
                  <a:pt x="44" y="94"/>
                  <a:pt x="44" y="94"/>
                </a:cubicBezTo>
                <a:cubicBezTo>
                  <a:pt x="43" y="90"/>
                  <a:pt x="43" y="90"/>
                  <a:pt x="43" y="90"/>
                </a:cubicBezTo>
                <a:cubicBezTo>
                  <a:pt x="52" y="85"/>
                  <a:pt x="62" y="80"/>
                  <a:pt x="73" y="75"/>
                </a:cubicBezTo>
                <a:cubicBezTo>
                  <a:pt x="73" y="75"/>
                  <a:pt x="73" y="75"/>
                  <a:pt x="73" y="75"/>
                </a:cubicBezTo>
                <a:cubicBezTo>
                  <a:pt x="47" y="86"/>
                  <a:pt x="23" y="98"/>
                  <a:pt x="2" y="111"/>
                </a:cubicBezTo>
                <a:cubicBezTo>
                  <a:pt x="2" y="111"/>
                  <a:pt x="2" y="111"/>
                  <a:pt x="2" y="111"/>
                </a:cubicBezTo>
                <a:cubicBezTo>
                  <a:pt x="2" y="111"/>
                  <a:pt x="2" y="111"/>
                  <a:pt x="2" y="111"/>
                </a:cubicBezTo>
                <a:cubicBezTo>
                  <a:pt x="0" y="107"/>
                  <a:pt x="0" y="107"/>
                  <a:pt x="0" y="107"/>
                </a:cubicBezTo>
                <a:cubicBezTo>
                  <a:pt x="87" y="53"/>
                  <a:pt x="223" y="18"/>
                  <a:pt x="348" y="21"/>
                </a:cubicBezTo>
                <a:cubicBezTo>
                  <a:pt x="348" y="21"/>
                  <a:pt x="348" y="21"/>
                  <a:pt x="348" y="21"/>
                </a:cubicBezTo>
                <a:cubicBezTo>
                  <a:pt x="353" y="21"/>
                  <a:pt x="359" y="21"/>
                  <a:pt x="365" y="21"/>
                </a:cubicBezTo>
                <a:cubicBezTo>
                  <a:pt x="365" y="21"/>
                  <a:pt x="365" y="21"/>
                  <a:pt x="365" y="21"/>
                </a:cubicBezTo>
                <a:cubicBezTo>
                  <a:pt x="373" y="21"/>
                  <a:pt x="381" y="21"/>
                  <a:pt x="389" y="21"/>
                </a:cubicBezTo>
                <a:cubicBezTo>
                  <a:pt x="389" y="21"/>
                  <a:pt x="389" y="21"/>
                  <a:pt x="389" y="21"/>
                </a:cubicBezTo>
                <a:cubicBezTo>
                  <a:pt x="414" y="21"/>
                  <a:pt x="438" y="23"/>
                  <a:pt x="460" y="27"/>
                </a:cubicBezTo>
                <a:cubicBezTo>
                  <a:pt x="460" y="27"/>
                  <a:pt x="460" y="27"/>
                  <a:pt x="460" y="27"/>
                </a:cubicBezTo>
                <a:cubicBezTo>
                  <a:pt x="466" y="20"/>
                  <a:pt x="472" y="11"/>
                  <a:pt x="477" y="3"/>
                </a:cubicBezTo>
                <a:cubicBezTo>
                  <a:pt x="477" y="3"/>
                  <a:pt x="477" y="3"/>
                  <a:pt x="477" y="3"/>
                </a:cubicBezTo>
                <a:cubicBezTo>
                  <a:pt x="478" y="0"/>
                  <a:pt x="478" y="0"/>
                  <a:pt x="478" y="0"/>
                </a:cubicBezTo>
                <a:cubicBezTo>
                  <a:pt x="480" y="2"/>
                  <a:pt x="480" y="2"/>
                  <a:pt x="480" y="2"/>
                </a:cubicBezTo>
                <a:cubicBezTo>
                  <a:pt x="501" y="18"/>
                  <a:pt x="524" y="38"/>
                  <a:pt x="543" y="58"/>
                </a:cubicBezTo>
                <a:cubicBezTo>
                  <a:pt x="543" y="58"/>
                  <a:pt x="543" y="58"/>
                  <a:pt x="543" y="58"/>
                </a:cubicBezTo>
                <a:cubicBezTo>
                  <a:pt x="547" y="61"/>
                  <a:pt x="547" y="61"/>
                  <a:pt x="547" y="61"/>
                </a:cubicBezTo>
                <a:cubicBezTo>
                  <a:pt x="545" y="61"/>
                  <a:pt x="545" y="61"/>
                  <a:pt x="545" y="61"/>
                </a:cubicBezTo>
                <a:cubicBezTo>
                  <a:pt x="547" y="63"/>
                  <a:pt x="548" y="64"/>
                  <a:pt x="550" y="66"/>
                </a:cubicBezTo>
                <a:cubicBezTo>
                  <a:pt x="550" y="66"/>
                  <a:pt x="550" y="66"/>
                  <a:pt x="550" y="66"/>
                </a:cubicBezTo>
                <a:cubicBezTo>
                  <a:pt x="553" y="70"/>
                  <a:pt x="553" y="70"/>
                  <a:pt x="553" y="70"/>
                </a:cubicBezTo>
                <a:cubicBezTo>
                  <a:pt x="548" y="70"/>
                  <a:pt x="548" y="70"/>
                  <a:pt x="548" y="70"/>
                </a:cubicBezTo>
                <a:close/>
                <a:moveTo>
                  <a:pt x="540" y="65"/>
                </a:moveTo>
                <a:cubicBezTo>
                  <a:pt x="541" y="65"/>
                  <a:pt x="542" y="65"/>
                  <a:pt x="544" y="65"/>
                </a:cubicBezTo>
                <a:cubicBezTo>
                  <a:pt x="544" y="65"/>
                  <a:pt x="544" y="65"/>
                  <a:pt x="544" y="65"/>
                </a:cubicBezTo>
                <a:cubicBezTo>
                  <a:pt x="542" y="64"/>
                  <a:pt x="541" y="63"/>
                  <a:pt x="540" y="61"/>
                </a:cubicBezTo>
                <a:cubicBezTo>
                  <a:pt x="540" y="61"/>
                  <a:pt x="540" y="61"/>
                  <a:pt x="540" y="61"/>
                </a:cubicBezTo>
                <a:cubicBezTo>
                  <a:pt x="537" y="61"/>
                  <a:pt x="533" y="61"/>
                  <a:pt x="530" y="62"/>
                </a:cubicBezTo>
                <a:cubicBezTo>
                  <a:pt x="530" y="62"/>
                  <a:pt x="530" y="62"/>
                  <a:pt x="530" y="62"/>
                </a:cubicBezTo>
                <a:cubicBezTo>
                  <a:pt x="529" y="63"/>
                  <a:pt x="529" y="63"/>
                  <a:pt x="529" y="63"/>
                </a:cubicBezTo>
                <a:cubicBezTo>
                  <a:pt x="528" y="63"/>
                  <a:pt x="526" y="62"/>
                  <a:pt x="525" y="62"/>
                </a:cubicBezTo>
                <a:cubicBezTo>
                  <a:pt x="525" y="62"/>
                  <a:pt x="525" y="62"/>
                  <a:pt x="525" y="62"/>
                </a:cubicBezTo>
                <a:cubicBezTo>
                  <a:pt x="500" y="63"/>
                  <a:pt x="476" y="68"/>
                  <a:pt x="452" y="73"/>
                </a:cubicBezTo>
                <a:cubicBezTo>
                  <a:pt x="452" y="73"/>
                  <a:pt x="452" y="73"/>
                  <a:pt x="452" y="73"/>
                </a:cubicBezTo>
                <a:cubicBezTo>
                  <a:pt x="481" y="69"/>
                  <a:pt x="510" y="65"/>
                  <a:pt x="540" y="65"/>
                </a:cubicBezTo>
                <a:close/>
                <a:moveTo>
                  <a:pt x="534" y="57"/>
                </a:moveTo>
                <a:cubicBezTo>
                  <a:pt x="524" y="51"/>
                  <a:pt x="513" y="46"/>
                  <a:pt x="500" y="42"/>
                </a:cubicBezTo>
                <a:cubicBezTo>
                  <a:pt x="500" y="42"/>
                  <a:pt x="500" y="42"/>
                  <a:pt x="500" y="42"/>
                </a:cubicBezTo>
                <a:cubicBezTo>
                  <a:pt x="500" y="42"/>
                  <a:pt x="500" y="43"/>
                  <a:pt x="500" y="43"/>
                </a:cubicBezTo>
                <a:cubicBezTo>
                  <a:pt x="500" y="43"/>
                  <a:pt x="500" y="43"/>
                  <a:pt x="500" y="43"/>
                </a:cubicBezTo>
                <a:cubicBezTo>
                  <a:pt x="505" y="45"/>
                  <a:pt x="510" y="47"/>
                  <a:pt x="515" y="49"/>
                </a:cubicBezTo>
                <a:cubicBezTo>
                  <a:pt x="515" y="49"/>
                  <a:pt x="515" y="49"/>
                  <a:pt x="515" y="49"/>
                </a:cubicBezTo>
                <a:cubicBezTo>
                  <a:pt x="515" y="49"/>
                  <a:pt x="515" y="49"/>
                  <a:pt x="515" y="49"/>
                </a:cubicBezTo>
                <a:cubicBezTo>
                  <a:pt x="516" y="49"/>
                  <a:pt x="516" y="49"/>
                  <a:pt x="516" y="49"/>
                </a:cubicBezTo>
                <a:cubicBezTo>
                  <a:pt x="516" y="49"/>
                  <a:pt x="516" y="50"/>
                  <a:pt x="516" y="51"/>
                </a:cubicBezTo>
                <a:cubicBezTo>
                  <a:pt x="516" y="51"/>
                  <a:pt x="516" y="51"/>
                  <a:pt x="516" y="51"/>
                </a:cubicBezTo>
                <a:cubicBezTo>
                  <a:pt x="516" y="52"/>
                  <a:pt x="516" y="52"/>
                  <a:pt x="516" y="52"/>
                </a:cubicBezTo>
                <a:cubicBezTo>
                  <a:pt x="516" y="52"/>
                  <a:pt x="516" y="52"/>
                  <a:pt x="516" y="52"/>
                </a:cubicBezTo>
                <a:cubicBezTo>
                  <a:pt x="520" y="54"/>
                  <a:pt x="524" y="56"/>
                  <a:pt x="527" y="58"/>
                </a:cubicBezTo>
                <a:cubicBezTo>
                  <a:pt x="527" y="58"/>
                  <a:pt x="527" y="58"/>
                  <a:pt x="527" y="58"/>
                </a:cubicBezTo>
                <a:cubicBezTo>
                  <a:pt x="529" y="57"/>
                  <a:pt x="532" y="57"/>
                  <a:pt x="534" y="57"/>
                </a:cubicBezTo>
                <a:close/>
                <a:moveTo>
                  <a:pt x="529" y="50"/>
                </a:moveTo>
                <a:cubicBezTo>
                  <a:pt x="514" y="34"/>
                  <a:pt x="496" y="19"/>
                  <a:pt x="479" y="7"/>
                </a:cubicBezTo>
                <a:cubicBezTo>
                  <a:pt x="479" y="7"/>
                  <a:pt x="479" y="7"/>
                  <a:pt x="479" y="7"/>
                </a:cubicBezTo>
                <a:cubicBezTo>
                  <a:pt x="476" y="12"/>
                  <a:pt x="473" y="17"/>
                  <a:pt x="469" y="22"/>
                </a:cubicBezTo>
                <a:cubicBezTo>
                  <a:pt x="469" y="22"/>
                  <a:pt x="469" y="22"/>
                  <a:pt x="469" y="22"/>
                </a:cubicBezTo>
                <a:cubicBezTo>
                  <a:pt x="471" y="21"/>
                  <a:pt x="472" y="19"/>
                  <a:pt x="474" y="18"/>
                </a:cubicBezTo>
                <a:cubicBezTo>
                  <a:pt x="474" y="18"/>
                  <a:pt x="474" y="18"/>
                  <a:pt x="474" y="18"/>
                </a:cubicBezTo>
                <a:cubicBezTo>
                  <a:pt x="477" y="21"/>
                  <a:pt x="477" y="21"/>
                  <a:pt x="477" y="21"/>
                </a:cubicBezTo>
                <a:cubicBezTo>
                  <a:pt x="475" y="23"/>
                  <a:pt x="473" y="26"/>
                  <a:pt x="471" y="30"/>
                </a:cubicBezTo>
                <a:cubicBezTo>
                  <a:pt x="471" y="30"/>
                  <a:pt x="471" y="30"/>
                  <a:pt x="471" y="30"/>
                </a:cubicBezTo>
                <a:cubicBezTo>
                  <a:pt x="477" y="31"/>
                  <a:pt x="482" y="32"/>
                  <a:pt x="487" y="33"/>
                </a:cubicBezTo>
                <a:cubicBezTo>
                  <a:pt x="487" y="33"/>
                  <a:pt x="487" y="33"/>
                  <a:pt x="487" y="33"/>
                </a:cubicBezTo>
                <a:cubicBezTo>
                  <a:pt x="489" y="33"/>
                  <a:pt x="491" y="34"/>
                  <a:pt x="492" y="34"/>
                </a:cubicBezTo>
                <a:cubicBezTo>
                  <a:pt x="492" y="34"/>
                  <a:pt x="492" y="34"/>
                  <a:pt x="492" y="34"/>
                </a:cubicBezTo>
                <a:cubicBezTo>
                  <a:pt x="492" y="35"/>
                  <a:pt x="492" y="35"/>
                  <a:pt x="492" y="35"/>
                </a:cubicBezTo>
                <a:cubicBezTo>
                  <a:pt x="494" y="35"/>
                  <a:pt x="495" y="36"/>
                  <a:pt x="497" y="36"/>
                </a:cubicBezTo>
                <a:cubicBezTo>
                  <a:pt x="497" y="36"/>
                  <a:pt x="497" y="36"/>
                  <a:pt x="497" y="36"/>
                </a:cubicBezTo>
                <a:cubicBezTo>
                  <a:pt x="497" y="36"/>
                  <a:pt x="498" y="36"/>
                  <a:pt x="498" y="35"/>
                </a:cubicBezTo>
                <a:cubicBezTo>
                  <a:pt x="498" y="35"/>
                  <a:pt x="498" y="35"/>
                  <a:pt x="498" y="35"/>
                </a:cubicBezTo>
                <a:cubicBezTo>
                  <a:pt x="500" y="34"/>
                  <a:pt x="500" y="34"/>
                  <a:pt x="500" y="34"/>
                </a:cubicBezTo>
                <a:cubicBezTo>
                  <a:pt x="501" y="36"/>
                  <a:pt x="501" y="36"/>
                  <a:pt x="501" y="36"/>
                </a:cubicBezTo>
                <a:cubicBezTo>
                  <a:pt x="502" y="36"/>
                  <a:pt x="502" y="37"/>
                  <a:pt x="502" y="38"/>
                </a:cubicBezTo>
                <a:cubicBezTo>
                  <a:pt x="502" y="38"/>
                  <a:pt x="502" y="38"/>
                  <a:pt x="502" y="38"/>
                </a:cubicBezTo>
                <a:cubicBezTo>
                  <a:pt x="502" y="38"/>
                  <a:pt x="502" y="38"/>
                  <a:pt x="502" y="38"/>
                </a:cubicBezTo>
                <a:cubicBezTo>
                  <a:pt x="502" y="38"/>
                  <a:pt x="502" y="38"/>
                  <a:pt x="502" y="38"/>
                </a:cubicBezTo>
                <a:cubicBezTo>
                  <a:pt x="511" y="41"/>
                  <a:pt x="521" y="45"/>
                  <a:pt x="529" y="50"/>
                </a:cubicBezTo>
                <a:close/>
                <a:moveTo>
                  <a:pt x="496" y="41"/>
                </a:moveTo>
                <a:cubicBezTo>
                  <a:pt x="496" y="41"/>
                  <a:pt x="496" y="42"/>
                  <a:pt x="495" y="42"/>
                </a:cubicBezTo>
                <a:cubicBezTo>
                  <a:pt x="495" y="42"/>
                  <a:pt x="495" y="42"/>
                  <a:pt x="495" y="42"/>
                </a:cubicBezTo>
                <a:cubicBezTo>
                  <a:pt x="495" y="42"/>
                  <a:pt x="496" y="42"/>
                  <a:pt x="496" y="42"/>
                </a:cubicBezTo>
                <a:cubicBezTo>
                  <a:pt x="496" y="42"/>
                  <a:pt x="496" y="42"/>
                  <a:pt x="496" y="42"/>
                </a:cubicBezTo>
                <a:cubicBezTo>
                  <a:pt x="496" y="42"/>
                  <a:pt x="496" y="42"/>
                  <a:pt x="496" y="41"/>
                </a:cubicBezTo>
                <a:close/>
                <a:moveTo>
                  <a:pt x="494" y="49"/>
                </a:moveTo>
                <a:cubicBezTo>
                  <a:pt x="494" y="50"/>
                  <a:pt x="494" y="50"/>
                  <a:pt x="494" y="50"/>
                </a:cubicBezTo>
                <a:cubicBezTo>
                  <a:pt x="494" y="50"/>
                  <a:pt x="494" y="50"/>
                  <a:pt x="494" y="50"/>
                </a:cubicBezTo>
                <a:cubicBezTo>
                  <a:pt x="494" y="50"/>
                  <a:pt x="494" y="50"/>
                  <a:pt x="494" y="50"/>
                </a:cubicBezTo>
                <a:cubicBezTo>
                  <a:pt x="494" y="49"/>
                  <a:pt x="494" y="49"/>
                  <a:pt x="494" y="49"/>
                </a:cubicBezTo>
                <a:close/>
                <a:moveTo>
                  <a:pt x="493" y="48"/>
                </a:moveTo>
                <a:cubicBezTo>
                  <a:pt x="493" y="49"/>
                  <a:pt x="493" y="49"/>
                  <a:pt x="493" y="49"/>
                </a:cubicBezTo>
                <a:cubicBezTo>
                  <a:pt x="493" y="48"/>
                  <a:pt x="493" y="48"/>
                  <a:pt x="493" y="48"/>
                </a:cubicBezTo>
                <a:close/>
                <a:moveTo>
                  <a:pt x="492" y="47"/>
                </a:moveTo>
                <a:cubicBezTo>
                  <a:pt x="490" y="47"/>
                  <a:pt x="489" y="46"/>
                  <a:pt x="487" y="46"/>
                </a:cubicBezTo>
                <a:cubicBezTo>
                  <a:pt x="487" y="46"/>
                  <a:pt x="487" y="46"/>
                  <a:pt x="487" y="46"/>
                </a:cubicBezTo>
                <a:cubicBezTo>
                  <a:pt x="486" y="46"/>
                  <a:pt x="484" y="47"/>
                  <a:pt x="483" y="47"/>
                </a:cubicBezTo>
                <a:cubicBezTo>
                  <a:pt x="483" y="47"/>
                  <a:pt x="483" y="47"/>
                  <a:pt x="483" y="47"/>
                </a:cubicBezTo>
                <a:cubicBezTo>
                  <a:pt x="486" y="48"/>
                  <a:pt x="488" y="48"/>
                  <a:pt x="491" y="49"/>
                </a:cubicBezTo>
                <a:cubicBezTo>
                  <a:pt x="491" y="49"/>
                  <a:pt x="491" y="49"/>
                  <a:pt x="491" y="49"/>
                </a:cubicBezTo>
                <a:cubicBezTo>
                  <a:pt x="491" y="48"/>
                  <a:pt x="492" y="48"/>
                  <a:pt x="492" y="47"/>
                </a:cubicBezTo>
                <a:close/>
                <a:moveTo>
                  <a:pt x="492" y="39"/>
                </a:moveTo>
                <a:cubicBezTo>
                  <a:pt x="490" y="39"/>
                  <a:pt x="488" y="38"/>
                  <a:pt x="487" y="38"/>
                </a:cubicBezTo>
                <a:cubicBezTo>
                  <a:pt x="487" y="38"/>
                  <a:pt x="487" y="38"/>
                  <a:pt x="487" y="38"/>
                </a:cubicBezTo>
                <a:cubicBezTo>
                  <a:pt x="484" y="37"/>
                  <a:pt x="482" y="37"/>
                  <a:pt x="480" y="37"/>
                </a:cubicBezTo>
                <a:cubicBezTo>
                  <a:pt x="480" y="37"/>
                  <a:pt x="480" y="37"/>
                  <a:pt x="480" y="37"/>
                </a:cubicBezTo>
                <a:cubicBezTo>
                  <a:pt x="483" y="38"/>
                  <a:pt x="486" y="39"/>
                  <a:pt x="490" y="40"/>
                </a:cubicBezTo>
                <a:cubicBezTo>
                  <a:pt x="490" y="40"/>
                  <a:pt x="490" y="40"/>
                  <a:pt x="490" y="40"/>
                </a:cubicBezTo>
                <a:cubicBezTo>
                  <a:pt x="490" y="40"/>
                  <a:pt x="491" y="39"/>
                  <a:pt x="492" y="39"/>
                </a:cubicBezTo>
                <a:close/>
                <a:moveTo>
                  <a:pt x="481" y="44"/>
                </a:moveTo>
                <a:cubicBezTo>
                  <a:pt x="476" y="42"/>
                  <a:pt x="471" y="41"/>
                  <a:pt x="466" y="40"/>
                </a:cubicBezTo>
                <a:cubicBezTo>
                  <a:pt x="466" y="40"/>
                  <a:pt x="466" y="40"/>
                  <a:pt x="466" y="40"/>
                </a:cubicBezTo>
                <a:cubicBezTo>
                  <a:pt x="465" y="41"/>
                  <a:pt x="464" y="42"/>
                  <a:pt x="463" y="44"/>
                </a:cubicBezTo>
                <a:cubicBezTo>
                  <a:pt x="463" y="44"/>
                  <a:pt x="463" y="44"/>
                  <a:pt x="463" y="44"/>
                </a:cubicBezTo>
                <a:cubicBezTo>
                  <a:pt x="467" y="44"/>
                  <a:pt x="472" y="45"/>
                  <a:pt x="476" y="46"/>
                </a:cubicBezTo>
                <a:cubicBezTo>
                  <a:pt x="476" y="46"/>
                  <a:pt x="476" y="46"/>
                  <a:pt x="476" y="46"/>
                </a:cubicBezTo>
                <a:cubicBezTo>
                  <a:pt x="477" y="45"/>
                  <a:pt x="479" y="45"/>
                  <a:pt x="481" y="44"/>
                </a:cubicBezTo>
                <a:close/>
                <a:moveTo>
                  <a:pt x="468" y="49"/>
                </a:moveTo>
                <a:cubicBezTo>
                  <a:pt x="466" y="48"/>
                  <a:pt x="463" y="48"/>
                  <a:pt x="461" y="48"/>
                </a:cubicBezTo>
                <a:cubicBezTo>
                  <a:pt x="461" y="48"/>
                  <a:pt x="461" y="48"/>
                  <a:pt x="461" y="48"/>
                </a:cubicBezTo>
                <a:cubicBezTo>
                  <a:pt x="460" y="49"/>
                  <a:pt x="459" y="51"/>
                  <a:pt x="458" y="53"/>
                </a:cubicBezTo>
                <a:cubicBezTo>
                  <a:pt x="458" y="53"/>
                  <a:pt x="458" y="53"/>
                  <a:pt x="458" y="53"/>
                </a:cubicBezTo>
                <a:cubicBezTo>
                  <a:pt x="461" y="51"/>
                  <a:pt x="465" y="50"/>
                  <a:pt x="468" y="49"/>
                </a:cubicBezTo>
                <a:close/>
                <a:moveTo>
                  <a:pt x="465" y="32"/>
                </a:moveTo>
                <a:cubicBezTo>
                  <a:pt x="464" y="32"/>
                  <a:pt x="464" y="32"/>
                  <a:pt x="463" y="32"/>
                </a:cubicBezTo>
                <a:cubicBezTo>
                  <a:pt x="463" y="32"/>
                  <a:pt x="463" y="32"/>
                  <a:pt x="463" y="32"/>
                </a:cubicBezTo>
                <a:cubicBezTo>
                  <a:pt x="463" y="32"/>
                  <a:pt x="463" y="33"/>
                  <a:pt x="462" y="33"/>
                </a:cubicBezTo>
                <a:cubicBezTo>
                  <a:pt x="462" y="33"/>
                  <a:pt x="462" y="33"/>
                  <a:pt x="462" y="33"/>
                </a:cubicBezTo>
                <a:cubicBezTo>
                  <a:pt x="463" y="33"/>
                  <a:pt x="464" y="33"/>
                  <a:pt x="465" y="33"/>
                </a:cubicBezTo>
                <a:cubicBezTo>
                  <a:pt x="465" y="33"/>
                  <a:pt x="465" y="33"/>
                  <a:pt x="465" y="33"/>
                </a:cubicBezTo>
                <a:cubicBezTo>
                  <a:pt x="465" y="33"/>
                  <a:pt x="465" y="33"/>
                  <a:pt x="465" y="32"/>
                </a:cubicBezTo>
                <a:close/>
                <a:moveTo>
                  <a:pt x="462" y="39"/>
                </a:moveTo>
                <a:cubicBezTo>
                  <a:pt x="460" y="38"/>
                  <a:pt x="459" y="38"/>
                  <a:pt x="457" y="37"/>
                </a:cubicBezTo>
                <a:cubicBezTo>
                  <a:pt x="457" y="37"/>
                  <a:pt x="457" y="37"/>
                  <a:pt x="457" y="37"/>
                </a:cubicBezTo>
                <a:cubicBezTo>
                  <a:pt x="456" y="39"/>
                  <a:pt x="454" y="41"/>
                  <a:pt x="453" y="42"/>
                </a:cubicBezTo>
                <a:cubicBezTo>
                  <a:pt x="453" y="42"/>
                  <a:pt x="453" y="42"/>
                  <a:pt x="453" y="42"/>
                </a:cubicBezTo>
                <a:cubicBezTo>
                  <a:pt x="455" y="42"/>
                  <a:pt x="457" y="43"/>
                  <a:pt x="459" y="43"/>
                </a:cubicBezTo>
                <a:cubicBezTo>
                  <a:pt x="459" y="43"/>
                  <a:pt x="459" y="43"/>
                  <a:pt x="459" y="43"/>
                </a:cubicBezTo>
                <a:cubicBezTo>
                  <a:pt x="460" y="42"/>
                  <a:pt x="461" y="40"/>
                  <a:pt x="462" y="39"/>
                </a:cubicBezTo>
                <a:close/>
                <a:moveTo>
                  <a:pt x="457" y="31"/>
                </a:moveTo>
                <a:cubicBezTo>
                  <a:pt x="446" y="29"/>
                  <a:pt x="435" y="28"/>
                  <a:pt x="423" y="27"/>
                </a:cubicBezTo>
                <a:cubicBezTo>
                  <a:pt x="423" y="27"/>
                  <a:pt x="423" y="27"/>
                  <a:pt x="423" y="27"/>
                </a:cubicBezTo>
                <a:cubicBezTo>
                  <a:pt x="425" y="27"/>
                  <a:pt x="426" y="27"/>
                  <a:pt x="428" y="27"/>
                </a:cubicBezTo>
                <a:cubicBezTo>
                  <a:pt x="428" y="27"/>
                  <a:pt x="428" y="27"/>
                  <a:pt x="428" y="27"/>
                </a:cubicBezTo>
                <a:cubicBezTo>
                  <a:pt x="437" y="29"/>
                  <a:pt x="447" y="30"/>
                  <a:pt x="456" y="32"/>
                </a:cubicBezTo>
                <a:cubicBezTo>
                  <a:pt x="456" y="32"/>
                  <a:pt x="456" y="32"/>
                  <a:pt x="456" y="32"/>
                </a:cubicBezTo>
                <a:cubicBezTo>
                  <a:pt x="457" y="32"/>
                  <a:pt x="457" y="31"/>
                  <a:pt x="457" y="31"/>
                </a:cubicBezTo>
                <a:close/>
                <a:moveTo>
                  <a:pt x="451" y="37"/>
                </a:moveTo>
                <a:cubicBezTo>
                  <a:pt x="360" y="36"/>
                  <a:pt x="268" y="36"/>
                  <a:pt x="180" y="52"/>
                </a:cubicBezTo>
                <a:cubicBezTo>
                  <a:pt x="180" y="52"/>
                  <a:pt x="180" y="52"/>
                  <a:pt x="180" y="52"/>
                </a:cubicBezTo>
                <a:cubicBezTo>
                  <a:pt x="136" y="64"/>
                  <a:pt x="96" y="79"/>
                  <a:pt x="66" y="95"/>
                </a:cubicBezTo>
                <a:cubicBezTo>
                  <a:pt x="66" y="95"/>
                  <a:pt x="66" y="95"/>
                  <a:pt x="66" y="95"/>
                </a:cubicBezTo>
                <a:cubicBezTo>
                  <a:pt x="180" y="68"/>
                  <a:pt x="281" y="35"/>
                  <a:pt x="391" y="37"/>
                </a:cubicBezTo>
                <a:cubicBezTo>
                  <a:pt x="391" y="37"/>
                  <a:pt x="391" y="37"/>
                  <a:pt x="391" y="37"/>
                </a:cubicBezTo>
                <a:cubicBezTo>
                  <a:pt x="409" y="38"/>
                  <a:pt x="427" y="39"/>
                  <a:pt x="445" y="41"/>
                </a:cubicBezTo>
                <a:cubicBezTo>
                  <a:pt x="445" y="41"/>
                  <a:pt x="445" y="41"/>
                  <a:pt x="445" y="41"/>
                </a:cubicBezTo>
                <a:cubicBezTo>
                  <a:pt x="447" y="40"/>
                  <a:pt x="449" y="38"/>
                  <a:pt x="451" y="37"/>
                </a:cubicBezTo>
                <a:close/>
                <a:moveTo>
                  <a:pt x="434" y="33"/>
                </a:moveTo>
                <a:cubicBezTo>
                  <a:pt x="432" y="32"/>
                  <a:pt x="429" y="32"/>
                  <a:pt x="427" y="31"/>
                </a:cubicBezTo>
                <a:cubicBezTo>
                  <a:pt x="427" y="31"/>
                  <a:pt x="427" y="31"/>
                  <a:pt x="427" y="31"/>
                </a:cubicBezTo>
                <a:cubicBezTo>
                  <a:pt x="406" y="29"/>
                  <a:pt x="383" y="27"/>
                  <a:pt x="360" y="27"/>
                </a:cubicBezTo>
                <a:cubicBezTo>
                  <a:pt x="360" y="27"/>
                  <a:pt x="360" y="27"/>
                  <a:pt x="360" y="27"/>
                </a:cubicBezTo>
                <a:cubicBezTo>
                  <a:pt x="350" y="26"/>
                  <a:pt x="340" y="27"/>
                  <a:pt x="330" y="27"/>
                </a:cubicBezTo>
                <a:cubicBezTo>
                  <a:pt x="330" y="27"/>
                  <a:pt x="330" y="27"/>
                  <a:pt x="330" y="27"/>
                </a:cubicBezTo>
                <a:cubicBezTo>
                  <a:pt x="297" y="29"/>
                  <a:pt x="264" y="34"/>
                  <a:pt x="232" y="40"/>
                </a:cubicBezTo>
                <a:cubicBezTo>
                  <a:pt x="232" y="40"/>
                  <a:pt x="232" y="40"/>
                  <a:pt x="232" y="40"/>
                </a:cubicBezTo>
                <a:cubicBezTo>
                  <a:pt x="298" y="32"/>
                  <a:pt x="366" y="32"/>
                  <a:pt x="434" y="33"/>
                </a:cubicBezTo>
                <a:close/>
                <a:moveTo>
                  <a:pt x="241" y="34"/>
                </a:moveTo>
                <a:cubicBezTo>
                  <a:pt x="196" y="41"/>
                  <a:pt x="153" y="51"/>
                  <a:pt x="115" y="63"/>
                </a:cubicBezTo>
                <a:cubicBezTo>
                  <a:pt x="115" y="63"/>
                  <a:pt x="115" y="63"/>
                  <a:pt x="115" y="63"/>
                </a:cubicBezTo>
                <a:cubicBezTo>
                  <a:pt x="136" y="57"/>
                  <a:pt x="157" y="52"/>
                  <a:pt x="179" y="48"/>
                </a:cubicBezTo>
                <a:cubicBezTo>
                  <a:pt x="179" y="48"/>
                  <a:pt x="179" y="48"/>
                  <a:pt x="179" y="48"/>
                </a:cubicBezTo>
                <a:cubicBezTo>
                  <a:pt x="199" y="43"/>
                  <a:pt x="220" y="38"/>
                  <a:pt x="241" y="34"/>
                </a:cubicBezTo>
                <a:close/>
              </a:path>
            </a:pathLst>
          </a:custGeom>
          <a:solidFill>
            <a:srgbClr val="003AFF"/>
          </a:solidFill>
          <a:ln>
            <a:noFill/>
          </a:ln>
        </p:spPr>
        <p:txBody>
          <a:bodyPr vert="horz" wrap="square" lIns="72468" tIns="36239" rIns="72468" bIns="36239" numCol="1" anchor="t" anchorCtr="0" compatLnSpc="1">
            <a:prstTxWarp prst="textNoShape">
              <a:avLst/>
            </a:prstTxWarp>
          </a:bodyPr>
          <a:lstStyle/>
          <a:p>
            <a:pPr marL="0" marR="0" lvl="0" indent="0" algn="l" defTabSz="984250" rtl="0" eaLnBrk="1" fontAlgn="base" latinLnBrk="0" hangingPunct="1">
              <a:lnSpc>
                <a:spcPct val="100000"/>
              </a:lnSpc>
              <a:spcBef>
                <a:spcPct val="0"/>
              </a:spcBef>
              <a:spcAft>
                <a:spcPct val="0"/>
              </a:spcAft>
              <a:buClrTx/>
              <a:buSzTx/>
              <a:buFontTx/>
              <a:buNone/>
              <a:tabLst/>
              <a:defRPr/>
            </a:pPr>
            <a:endParaRPr kumimoji="0" lang="en-GB" sz="1900" b="0" i="0" u="none" strike="noStrike" kern="1200" cap="none" spc="0" normalizeH="0" baseline="0" noProof="0">
              <a:ln>
                <a:noFill/>
              </a:ln>
              <a:solidFill>
                <a:srgbClr val="FFDCB9"/>
              </a:solidFill>
              <a:effectLst/>
              <a:uLnTx/>
              <a:uFillTx/>
              <a:latin typeface="Verdana"/>
              <a:ea typeface="+mn-ea"/>
              <a:cs typeface="Arial" panose="020B0604020202020204" pitchFamily="34" charset="0"/>
            </a:endParaRPr>
          </a:p>
        </p:txBody>
      </p:sp>
      <p:pic>
        <p:nvPicPr>
          <p:cNvPr id="12" name="Picture 11">
            <a:extLst>
              <a:ext uri="{FF2B5EF4-FFF2-40B4-BE49-F238E27FC236}">
                <a16:creationId xmlns:a16="http://schemas.microsoft.com/office/drawing/2014/main" id="{635B6BB9-CE2E-AF8B-6835-D4A6D281EC83}"/>
              </a:ext>
            </a:extLst>
          </p:cNvPr>
          <p:cNvPicPr>
            <a:picLocks noChangeAspect="1"/>
          </p:cNvPicPr>
          <p:nvPr/>
        </p:nvPicPr>
        <p:blipFill>
          <a:blip r:embed="rId8">
            <a:extLst>
              <a:ext uri="{28A0092B-C50C-407E-A947-70E740481C1C}">
                <a14:useLocalDpi xmlns:a14="http://schemas.microsoft.com/office/drawing/2010/main" val="0"/>
              </a:ext>
            </a:extLst>
          </a:blip>
          <a:srcRect l="3911" t="74851" r="85281" b="6089"/>
          <a:stretch>
            <a:fillRect/>
          </a:stretch>
        </p:blipFill>
        <p:spPr>
          <a:xfrm>
            <a:off x="9974757" y="3243663"/>
            <a:ext cx="637476" cy="518497"/>
          </a:xfrm>
          <a:prstGeom prst="rect">
            <a:avLst/>
          </a:prstGeom>
        </p:spPr>
      </p:pic>
      <p:pic>
        <p:nvPicPr>
          <p:cNvPr id="17" name="Picture 16">
            <a:extLst>
              <a:ext uri="{FF2B5EF4-FFF2-40B4-BE49-F238E27FC236}">
                <a16:creationId xmlns:a16="http://schemas.microsoft.com/office/drawing/2014/main" id="{7957A663-284A-BD21-472A-2FDFF01E07F8}"/>
              </a:ext>
            </a:extLst>
          </p:cNvPr>
          <p:cNvPicPr>
            <a:picLocks noChangeAspect="1"/>
          </p:cNvPicPr>
          <p:nvPr/>
        </p:nvPicPr>
        <p:blipFill>
          <a:blip r:embed="rId8">
            <a:extLst>
              <a:ext uri="{28A0092B-C50C-407E-A947-70E740481C1C}">
                <a14:useLocalDpi xmlns:a14="http://schemas.microsoft.com/office/drawing/2010/main" val="0"/>
              </a:ext>
            </a:extLst>
          </a:blip>
          <a:srcRect l="3911" t="74851" r="85281" b="6089"/>
          <a:stretch>
            <a:fillRect/>
          </a:stretch>
        </p:blipFill>
        <p:spPr>
          <a:xfrm>
            <a:off x="10575885" y="3237926"/>
            <a:ext cx="637476" cy="518497"/>
          </a:xfrm>
          <a:prstGeom prst="rect">
            <a:avLst/>
          </a:prstGeom>
        </p:spPr>
      </p:pic>
      <p:pic>
        <p:nvPicPr>
          <p:cNvPr id="20" name="Picture 19">
            <a:extLst>
              <a:ext uri="{FF2B5EF4-FFF2-40B4-BE49-F238E27FC236}">
                <a16:creationId xmlns:a16="http://schemas.microsoft.com/office/drawing/2014/main" id="{DEF7CFCC-94E2-F592-CDC6-08DEDE3DF060}"/>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618811" y="3425993"/>
            <a:ext cx="197421" cy="142960"/>
          </a:xfrm>
          <a:prstGeom prst="rect">
            <a:avLst/>
          </a:prstGeom>
        </p:spPr>
      </p:pic>
      <p:sp>
        <p:nvSpPr>
          <p:cNvPr id="23" name="Arrow 3">
            <a:extLst>
              <a:ext uri="{FF2B5EF4-FFF2-40B4-BE49-F238E27FC236}">
                <a16:creationId xmlns:a16="http://schemas.microsoft.com/office/drawing/2014/main" id="{17B3815A-E770-51AB-4267-8FBFD2C3C4AE}"/>
              </a:ext>
            </a:extLst>
          </p:cNvPr>
          <p:cNvSpPr>
            <a:spLocks noChangeAspect="1" noEditPoints="1"/>
          </p:cNvSpPr>
          <p:nvPr>
            <p:custDataLst>
              <p:tags r:id="rId3"/>
            </p:custDataLst>
          </p:nvPr>
        </p:nvSpPr>
        <p:spPr bwMode="gray">
          <a:xfrm rot="8978644" flipV="1">
            <a:off x="8783284" y="3344158"/>
            <a:ext cx="1086100" cy="594628"/>
          </a:xfrm>
          <a:custGeom>
            <a:avLst/>
            <a:gdLst>
              <a:gd name="T0" fmla="*/ 404 w 553"/>
              <a:gd name="T1" fmla="*/ 86 h 111"/>
              <a:gd name="T2" fmla="*/ 514 w 553"/>
              <a:gd name="T3" fmla="*/ 59 h 111"/>
              <a:gd name="T4" fmla="*/ 453 w 553"/>
              <a:gd name="T5" fmla="*/ 60 h 111"/>
              <a:gd name="T6" fmla="*/ 449 w 553"/>
              <a:gd name="T7" fmla="*/ 46 h 111"/>
              <a:gd name="T8" fmla="*/ 410 w 553"/>
              <a:gd name="T9" fmla="*/ 70 h 111"/>
              <a:gd name="T10" fmla="*/ 391 w 553"/>
              <a:gd name="T11" fmla="*/ 41 h 111"/>
              <a:gd name="T12" fmla="*/ 127 w 553"/>
              <a:gd name="T13" fmla="*/ 64 h 111"/>
              <a:gd name="T14" fmla="*/ 43 w 553"/>
              <a:gd name="T15" fmla="*/ 90 h 111"/>
              <a:gd name="T16" fmla="*/ 2 w 553"/>
              <a:gd name="T17" fmla="*/ 111 h 111"/>
              <a:gd name="T18" fmla="*/ 348 w 553"/>
              <a:gd name="T19" fmla="*/ 21 h 111"/>
              <a:gd name="T20" fmla="*/ 389 w 553"/>
              <a:gd name="T21" fmla="*/ 21 h 111"/>
              <a:gd name="T22" fmla="*/ 477 w 553"/>
              <a:gd name="T23" fmla="*/ 3 h 111"/>
              <a:gd name="T24" fmla="*/ 543 w 553"/>
              <a:gd name="T25" fmla="*/ 58 h 111"/>
              <a:gd name="T26" fmla="*/ 550 w 553"/>
              <a:gd name="T27" fmla="*/ 66 h 111"/>
              <a:gd name="T28" fmla="*/ 544 w 553"/>
              <a:gd name="T29" fmla="*/ 65 h 111"/>
              <a:gd name="T30" fmla="*/ 530 w 553"/>
              <a:gd name="T31" fmla="*/ 62 h 111"/>
              <a:gd name="T32" fmla="*/ 525 w 553"/>
              <a:gd name="T33" fmla="*/ 62 h 111"/>
              <a:gd name="T34" fmla="*/ 534 w 553"/>
              <a:gd name="T35" fmla="*/ 57 h 111"/>
              <a:gd name="T36" fmla="*/ 500 w 553"/>
              <a:gd name="T37" fmla="*/ 43 h 111"/>
              <a:gd name="T38" fmla="*/ 516 w 553"/>
              <a:gd name="T39" fmla="*/ 49 h 111"/>
              <a:gd name="T40" fmla="*/ 516 w 553"/>
              <a:gd name="T41" fmla="*/ 52 h 111"/>
              <a:gd name="T42" fmla="*/ 529 w 553"/>
              <a:gd name="T43" fmla="*/ 50 h 111"/>
              <a:gd name="T44" fmla="*/ 469 w 553"/>
              <a:gd name="T45" fmla="*/ 22 h 111"/>
              <a:gd name="T46" fmla="*/ 471 w 553"/>
              <a:gd name="T47" fmla="*/ 30 h 111"/>
              <a:gd name="T48" fmla="*/ 492 w 553"/>
              <a:gd name="T49" fmla="*/ 34 h 111"/>
              <a:gd name="T50" fmla="*/ 497 w 553"/>
              <a:gd name="T51" fmla="*/ 36 h 111"/>
              <a:gd name="T52" fmla="*/ 501 w 553"/>
              <a:gd name="T53" fmla="*/ 36 h 111"/>
              <a:gd name="T54" fmla="*/ 502 w 553"/>
              <a:gd name="T55" fmla="*/ 38 h 111"/>
              <a:gd name="T56" fmla="*/ 495 w 553"/>
              <a:gd name="T57" fmla="*/ 42 h 111"/>
              <a:gd name="T58" fmla="*/ 494 w 553"/>
              <a:gd name="T59" fmla="*/ 49 h 111"/>
              <a:gd name="T60" fmla="*/ 494 w 553"/>
              <a:gd name="T61" fmla="*/ 49 h 111"/>
              <a:gd name="T62" fmla="*/ 492 w 553"/>
              <a:gd name="T63" fmla="*/ 47 h 111"/>
              <a:gd name="T64" fmla="*/ 483 w 553"/>
              <a:gd name="T65" fmla="*/ 47 h 111"/>
              <a:gd name="T66" fmla="*/ 492 w 553"/>
              <a:gd name="T67" fmla="*/ 39 h 111"/>
              <a:gd name="T68" fmla="*/ 480 w 553"/>
              <a:gd name="T69" fmla="*/ 37 h 111"/>
              <a:gd name="T70" fmla="*/ 481 w 553"/>
              <a:gd name="T71" fmla="*/ 44 h 111"/>
              <a:gd name="T72" fmla="*/ 463 w 553"/>
              <a:gd name="T73" fmla="*/ 44 h 111"/>
              <a:gd name="T74" fmla="*/ 468 w 553"/>
              <a:gd name="T75" fmla="*/ 49 h 111"/>
              <a:gd name="T76" fmla="*/ 458 w 553"/>
              <a:gd name="T77" fmla="*/ 53 h 111"/>
              <a:gd name="T78" fmla="*/ 463 w 553"/>
              <a:gd name="T79" fmla="*/ 32 h 111"/>
              <a:gd name="T80" fmla="*/ 465 w 553"/>
              <a:gd name="T81" fmla="*/ 33 h 111"/>
              <a:gd name="T82" fmla="*/ 457 w 553"/>
              <a:gd name="T83" fmla="*/ 37 h 111"/>
              <a:gd name="T84" fmla="*/ 459 w 553"/>
              <a:gd name="T85" fmla="*/ 43 h 111"/>
              <a:gd name="T86" fmla="*/ 423 w 553"/>
              <a:gd name="T87" fmla="*/ 27 h 111"/>
              <a:gd name="T88" fmla="*/ 456 w 553"/>
              <a:gd name="T89" fmla="*/ 32 h 111"/>
              <a:gd name="T90" fmla="*/ 180 w 553"/>
              <a:gd name="T91" fmla="*/ 52 h 111"/>
              <a:gd name="T92" fmla="*/ 391 w 553"/>
              <a:gd name="T93" fmla="*/ 37 h 111"/>
              <a:gd name="T94" fmla="*/ 434 w 553"/>
              <a:gd name="T95" fmla="*/ 33 h 111"/>
              <a:gd name="T96" fmla="*/ 360 w 553"/>
              <a:gd name="T97" fmla="*/ 27 h 111"/>
              <a:gd name="T98" fmla="*/ 232 w 553"/>
              <a:gd name="T99" fmla="*/ 40 h 111"/>
              <a:gd name="T100" fmla="*/ 115 w 553"/>
              <a:gd name="T101" fmla="*/ 6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53" h="111">
                <a:moveTo>
                  <a:pt x="548" y="70"/>
                </a:moveTo>
                <a:cubicBezTo>
                  <a:pt x="545" y="69"/>
                  <a:pt x="542" y="69"/>
                  <a:pt x="539" y="69"/>
                </a:cubicBezTo>
                <a:cubicBezTo>
                  <a:pt x="539" y="69"/>
                  <a:pt x="539" y="69"/>
                  <a:pt x="539" y="69"/>
                </a:cubicBezTo>
                <a:cubicBezTo>
                  <a:pt x="494" y="69"/>
                  <a:pt x="449" y="78"/>
                  <a:pt x="404" y="86"/>
                </a:cubicBezTo>
                <a:cubicBezTo>
                  <a:pt x="404" y="86"/>
                  <a:pt x="404" y="86"/>
                  <a:pt x="404" y="86"/>
                </a:cubicBezTo>
                <a:cubicBezTo>
                  <a:pt x="404" y="82"/>
                  <a:pt x="404" y="82"/>
                  <a:pt x="404" y="82"/>
                </a:cubicBezTo>
                <a:cubicBezTo>
                  <a:pt x="439" y="72"/>
                  <a:pt x="476" y="62"/>
                  <a:pt x="514" y="59"/>
                </a:cubicBezTo>
                <a:cubicBezTo>
                  <a:pt x="514" y="59"/>
                  <a:pt x="514" y="59"/>
                  <a:pt x="514" y="59"/>
                </a:cubicBezTo>
                <a:cubicBezTo>
                  <a:pt x="501" y="55"/>
                  <a:pt x="488" y="52"/>
                  <a:pt x="476" y="50"/>
                </a:cubicBezTo>
                <a:cubicBezTo>
                  <a:pt x="476" y="50"/>
                  <a:pt x="476" y="50"/>
                  <a:pt x="476" y="50"/>
                </a:cubicBezTo>
                <a:cubicBezTo>
                  <a:pt x="467" y="54"/>
                  <a:pt x="458" y="57"/>
                  <a:pt x="453" y="60"/>
                </a:cubicBezTo>
                <a:cubicBezTo>
                  <a:pt x="453" y="60"/>
                  <a:pt x="453" y="60"/>
                  <a:pt x="453" y="60"/>
                </a:cubicBezTo>
                <a:cubicBezTo>
                  <a:pt x="450" y="57"/>
                  <a:pt x="450" y="57"/>
                  <a:pt x="450" y="57"/>
                </a:cubicBezTo>
                <a:cubicBezTo>
                  <a:pt x="452" y="54"/>
                  <a:pt x="455" y="50"/>
                  <a:pt x="457" y="47"/>
                </a:cubicBezTo>
                <a:cubicBezTo>
                  <a:pt x="457" y="47"/>
                  <a:pt x="457" y="47"/>
                  <a:pt x="457" y="47"/>
                </a:cubicBezTo>
                <a:cubicBezTo>
                  <a:pt x="454" y="46"/>
                  <a:pt x="452" y="46"/>
                  <a:pt x="449" y="46"/>
                </a:cubicBezTo>
                <a:cubicBezTo>
                  <a:pt x="449" y="46"/>
                  <a:pt x="449" y="46"/>
                  <a:pt x="449" y="46"/>
                </a:cubicBezTo>
                <a:cubicBezTo>
                  <a:pt x="438" y="57"/>
                  <a:pt x="425" y="66"/>
                  <a:pt x="412" y="73"/>
                </a:cubicBezTo>
                <a:cubicBezTo>
                  <a:pt x="412" y="73"/>
                  <a:pt x="412" y="73"/>
                  <a:pt x="412" y="73"/>
                </a:cubicBezTo>
                <a:cubicBezTo>
                  <a:pt x="410" y="70"/>
                  <a:pt x="410" y="70"/>
                  <a:pt x="410" y="70"/>
                </a:cubicBezTo>
                <a:cubicBezTo>
                  <a:pt x="420" y="62"/>
                  <a:pt x="430" y="53"/>
                  <a:pt x="441" y="45"/>
                </a:cubicBezTo>
                <a:cubicBezTo>
                  <a:pt x="441" y="45"/>
                  <a:pt x="441" y="45"/>
                  <a:pt x="441" y="45"/>
                </a:cubicBezTo>
                <a:cubicBezTo>
                  <a:pt x="424" y="43"/>
                  <a:pt x="407" y="42"/>
                  <a:pt x="391" y="41"/>
                </a:cubicBezTo>
                <a:cubicBezTo>
                  <a:pt x="391" y="41"/>
                  <a:pt x="391" y="41"/>
                  <a:pt x="391" y="41"/>
                </a:cubicBezTo>
                <a:cubicBezTo>
                  <a:pt x="277" y="39"/>
                  <a:pt x="174" y="74"/>
                  <a:pt x="54" y="102"/>
                </a:cubicBezTo>
                <a:cubicBezTo>
                  <a:pt x="54" y="102"/>
                  <a:pt x="54" y="102"/>
                  <a:pt x="54" y="102"/>
                </a:cubicBezTo>
                <a:cubicBezTo>
                  <a:pt x="52" y="99"/>
                  <a:pt x="52" y="99"/>
                  <a:pt x="52" y="99"/>
                </a:cubicBezTo>
                <a:cubicBezTo>
                  <a:pt x="72" y="86"/>
                  <a:pt x="97" y="75"/>
                  <a:pt x="127" y="64"/>
                </a:cubicBezTo>
                <a:cubicBezTo>
                  <a:pt x="127" y="64"/>
                  <a:pt x="127" y="64"/>
                  <a:pt x="127" y="64"/>
                </a:cubicBezTo>
                <a:cubicBezTo>
                  <a:pt x="99" y="72"/>
                  <a:pt x="71" y="82"/>
                  <a:pt x="44" y="94"/>
                </a:cubicBezTo>
                <a:cubicBezTo>
                  <a:pt x="44" y="94"/>
                  <a:pt x="44" y="94"/>
                  <a:pt x="44" y="94"/>
                </a:cubicBezTo>
                <a:cubicBezTo>
                  <a:pt x="43" y="90"/>
                  <a:pt x="43" y="90"/>
                  <a:pt x="43" y="90"/>
                </a:cubicBezTo>
                <a:cubicBezTo>
                  <a:pt x="52" y="85"/>
                  <a:pt x="62" y="80"/>
                  <a:pt x="73" y="75"/>
                </a:cubicBezTo>
                <a:cubicBezTo>
                  <a:pt x="73" y="75"/>
                  <a:pt x="73" y="75"/>
                  <a:pt x="73" y="75"/>
                </a:cubicBezTo>
                <a:cubicBezTo>
                  <a:pt x="47" y="86"/>
                  <a:pt x="23" y="98"/>
                  <a:pt x="2" y="111"/>
                </a:cubicBezTo>
                <a:cubicBezTo>
                  <a:pt x="2" y="111"/>
                  <a:pt x="2" y="111"/>
                  <a:pt x="2" y="111"/>
                </a:cubicBezTo>
                <a:cubicBezTo>
                  <a:pt x="2" y="111"/>
                  <a:pt x="2" y="111"/>
                  <a:pt x="2" y="111"/>
                </a:cubicBezTo>
                <a:cubicBezTo>
                  <a:pt x="0" y="107"/>
                  <a:pt x="0" y="107"/>
                  <a:pt x="0" y="107"/>
                </a:cubicBezTo>
                <a:cubicBezTo>
                  <a:pt x="87" y="53"/>
                  <a:pt x="223" y="18"/>
                  <a:pt x="348" y="21"/>
                </a:cubicBezTo>
                <a:cubicBezTo>
                  <a:pt x="348" y="21"/>
                  <a:pt x="348" y="21"/>
                  <a:pt x="348" y="21"/>
                </a:cubicBezTo>
                <a:cubicBezTo>
                  <a:pt x="353" y="21"/>
                  <a:pt x="359" y="21"/>
                  <a:pt x="365" y="21"/>
                </a:cubicBezTo>
                <a:cubicBezTo>
                  <a:pt x="365" y="21"/>
                  <a:pt x="365" y="21"/>
                  <a:pt x="365" y="21"/>
                </a:cubicBezTo>
                <a:cubicBezTo>
                  <a:pt x="373" y="21"/>
                  <a:pt x="381" y="21"/>
                  <a:pt x="389" y="21"/>
                </a:cubicBezTo>
                <a:cubicBezTo>
                  <a:pt x="389" y="21"/>
                  <a:pt x="389" y="21"/>
                  <a:pt x="389" y="21"/>
                </a:cubicBezTo>
                <a:cubicBezTo>
                  <a:pt x="414" y="21"/>
                  <a:pt x="438" y="23"/>
                  <a:pt x="460" y="27"/>
                </a:cubicBezTo>
                <a:cubicBezTo>
                  <a:pt x="460" y="27"/>
                  <a:pt x="460" y="27"/>
                  <a:pt x="460" y="27"/>
                </a:cubicBezTo>
                <a:cubicBezTo>
                  <a:pt x="466" y="20"/>
                  <a:pt x="472" y="11"/>
                  <a:pt x="477" y="3"/>
                </a:cubicBezTo>
                <a:cubicBezTo>
                  <a:pt x="477" y="3"/>
                  <a:pt x="477" y="3"/>
                  <a:pt x="477" y="3"/>
                </a:cubicBezTo>
                <a:cubicBezTo>
                  <a:pt x="478" y="0"/>
                  <a:pt x="478" y="0"/>
                  <a:pt x="478" y="0"/>
                </a:cubicBezTo>
                <a:cubicBezTo>
                  <a:pt x="480" y="2"/>
                  <a:pt x="480" y="2"/>
                  <a:pt x="480" y="2"/>
                </a:cubicBezTo>
                <a:cubicBezTo>
                  <a:pt x="501" y="18"/>
                  <a:pt x="524" y="38"/>
                  <a:pt x="543" y="58"/>
                </a:cubicBezTo>
                <a:cubicBezTo>
                  <a:pt x="543" y="58"/>
                  <a:pt x="543" y="58"/>
                  <a:pt x="543" y="58"/>
                </a:cubicBezTo>
                <a:cubicBezTo>
                  <a:pt x="547" y="61"/>
                  <a:pt x="547" y="61"/>
                  <a:pt x="547" y="61"/>
                </a:cubicBezTo>
                <a:cubicBezTo>
                  <a:pt x="545" y="61"/>
                  <a:pt x="545" y="61"/>
                  <a:pt x="545" y="61"/>
                </a:cubicBezTo>
                <a:cubicBezTo>
                  <a:pt x="547" y="63"/>
                  <a:pt x="548" y="64"/>
                  <a:pt x="550" y="66"/>
                </a:cubicBezTo>
                <a:cubicBezTo>
                  <a:pt x="550" y="66"/>
                  <a:pt x="550" y="66"/>
                  <a:pt x="550" y="66"/>
                </a:cubicBezTo>
                <a:cubicBezTo>
                  <a:pt x="553" y="70"/>
                  <a:pt x="553" y="70"/>
                  <a:pt x="553" y="70"/>
                </a:cubicBezTo>
                <a:cubicBezTo>
                  <a:pt x="548" y="70"/>
                  <a:pt x="548" y="70"/>
                  <a:pt x="548" y="70"/>
                </a:cubicBezTo>
                <a:close/>
                <a:moveTo>
                  <a:pt x="540" y="65"/>
                </a:moveTo>
                <a:cubicBezTo>
                  <a:pt x="541" y="65"/>
                  <a:pt x="542" y="65"/>
                  <a:pt x="544" y="65"/>
                </a:cubicBezTo>
                <a:cubicBezTo>
                  <a:pt x="544" y="65"/>
                  <a:pt x="544" y="65"/>
                  <a:pt x="544" y="65"/>
                </a:cubicBezTo>
                <a:cubicBezTo>
                  <a:pt x="542" y="64"/>
                  <a:pt x="541" y="63"/>
                  <a:pt x="540" y="61"/>
                </a:cubicBezTo>
                <a:cubicBezTo>
                  <a:pt x="540" y="61"/>
                  <a:pt x="540" y="61"/>
                  <a:pt x="540" y="61"/>
                </a:cubicBezTo>
                <a:cubicBezTo>
                  <a:pt x="537" y="61"/>
                  <a:pt x="533" y="61"/>
                  <a:pt x="530" y="62"/>
                </a:cubicBezTo>
                <a:cubicBezTo>
                  <a:pt x="530" y="62"/>
                  <a:pt x="530" y="62"/>
                  <a:pt x="530" y="62"/>
                </a:cubicBezTo>
                <a:cubicBezTo>
                  <a:pt x="529" y="63"/>
                  <a:pt x="529" y="63"/>
                  <a:pt x="529" y="63"/>
                </a:cubicBezTo>
                <a:cubicBezTo>
                  <a:pt x="528" y="63"/>
                  <a:pt x="526" y="62"/>
                  <a:pt x="525" y="62"/>
                </a:cubicBezTo>
                <a:cubicBezTo>
                  <a:pt x="525" y="62"/>
                  <a:pt x="525" y="62"/>
                  <a:pt x="525" y="62"/>
                </a:cubicBezTo>
                <a:cubicBezTo>
                  <a:pt x="500" y="63"/>
                  <a:pt x="476" y="68"/>
                  <a:pt x="452" y="73"/>
                </a:cubicBezTo>
                <a:cubicBezTo>
                  <a:pt x="452" y="73"/>
                  <a:pt x="452" y="73"/>
                  <a:pt x="452" y="73"/>
                </a:cubicBezTo>
                <a:cubicBezTo>
                  <a:pt x="481" y="69"/>
                  <a:pt x="510" y="65"/>
                  <a:pt x="540" y="65"/>
                </a:cubicBezTo>
                <a:close/>
                <a:moveTo>
                  <a:pt x="534" y="57"/>
                </a:moveTo>
                <a:cubicBezTo>
                  <a:pt x="524" y="51"/>
                  <a:pt x="513" y="46"/>
                  <a:pt x="500" y="42"/>
                </a:cubicBezTo>
                <a:cubicBezTo>
                  <a:pt x="500" y="42"/>
                  <a:pt x="500" y="42"/>
                  <a:pt x="500" y="42"/>
                </a:cubicBezTo>
                <a:cubicBezTo>
                  <a:pt x="500" y="42"/>
                  <a:pt x="500" y="43"/>
                  <a:pt x="500" y="43"/>
                </a:cubicBezTo>
                <a:cubicBezTo>
                  <a:pt x="500" y="43"/>
                  <a:pt x="500" y="43"/>
                  <a:pt x="500" y="43"/>
                </a:cubicBezTo>
                <a:cubicBezTo>
                  <a:pt x="505" y="45"/>
                  <a:pt x="510" y="47"/>
                  <a:pt x="515" y="49"/>
                </a:cubicBezTo>
                <a:cubicBezTo>
                  <a:pt x="515" y="49"/>
                  <a:pt x="515" y="49"/>
                  <a:pt x="515" y="49"/>
                </a:cubicBezTo>
                <a:cubicBezTo>
                  <a:pt x="515" y="49"/>
                  <a:pt x="515" y="49"/>
                  <a:pt x="515" y="49"/>
                </a:cubicBezTo>
                <a:cubicBezTo>
                  <a:pt x="516" y="49"/>
                  <a:pt x="516" y="49"/>
                  <a:pt x="516" y="49"/>
                </a:cubicBezTo>
                <a:cubicBezTo>
                  <a:pt x="516" y="49"/>
                  <a:pt x="516" y="50"/>
                  <a:pt x="516" y="51"/>
                </a:cubicBezTo>
                <a:cubicBezTo>
                  <a:pt x="516" y="51"/>
                  <a:pt x="516" y="51"/>
                  <a:pt x="516" y="51"/>
                </a:cubicBezTo>
                <a:cubicBezTo>
                  <a:pt x="516" y="52"/>
                  <a:pt x="516" y="52"/>
                  <a:pt x="516" y="52"/>
                </a:cubicBezTo>
                <a:cubicBezTo>
                  <a:pt x="516" y="52"/>
                  <a:pt x="516" y="52"/>
                  <a:pt x="516" y="52"/>
                </a:cubicBezTo>
                <a:cubicBezTo>
                  <a:pt x="520" y="54"/>
                  <a:pt x="524" y="56"/>
                  <a:pt x="527" y="58"/>
                </a:cubicBezTo>
                <a:cubicBezTo>
                  <a:pt x="527" y="58"/>
                  <a:pt x="527" y="58"/>
                  <a:pt x="527" y="58"/>
                </a:cubicBezTo>
                <a:cubicBezTo>
                  <a:pt x="529" y="57"/>
                  <a:pt x="532" y="57"/>
                  <a:pt x="534" y="57"/>
                </a:cubicBezTo>
                <a:close/>
                <a:moveTo>
                  <a:pt x="529" y="50"/>
                </a:moveTo>
                <a:cubicBezTo>
                  <a:pt x="514" y="34"/>
                  <a:pt x="496" y="19"/>
                  <a:pt x="479" y="7"/>
                </a:cubicBezTo>
                <a:cubicBezTo>
                  <a:pt x="479" y="7"/>
                  <a:pt x="479" y="7"/>
                  <a:pt x="479" y="7"/>
                </a:cubicBezTo>
                <a:cubicBezTo>
                  <a:pt x="476" y="12"/>
                  <a:pt x="473" y="17"/>
                  <a:pt x="469" y="22"/>
                </a:cubicBezTo>
                <a:cubicBezTo>
                  <a:pt x="469" y="22"/>
                  <a:pt x="469" y="22"/>
                  <a:pt x="469" y="22"/>
                </a:cubicBezTo>
                <a:cubicBezTo>
                  <a:pt x="471" y="21"/>
                  <a:pt x="472" y="19"/>
                  <a:pt x="474" y="18"/>
                </a:cubicBezTo>
                <a:cubicBezTo>
                  <a:pt x="474" y="18"/>
                  <a:pt x="474" y="18"/>
                  <a:pt x="474" y="18"/>
                </a:cubicBezTo>
                <a:cubicBezTo>
                  <a:pt x="477" y="21"/>
                  <a:pt x="477" y="21"/>
                  <a:pt x="477" y="21"/>
                </a:cubicBezTo>
                <a:cubicBezTo>
                  <a:pt x="475" y="23"/>
                  <a:pt x="473" y="26"/>
                  <a:pt x="471" y="30"/>
                </a:cubicBezTo>
                <a:cubicBezTo>
                  <a:pt x="471" y="30"/>
                  <a:pt x="471" y="30"/>
                  <a:pt x="471" y="30"/>
                </a:cubicBezTo>
                <a:cubicBezTo>
                  <a:pt x="477" y="31"/>
                  <a:pt x="482" y="32"/>
                  <a:pt x="487" y="33"/>
                </a:cubicBezTo>
                <a:cubicBezTo>
                  <a:pt x="487" y="33"/>
                  <a:pt x="487" y="33"/>
                  <a:pt x="487" y="33"/>
                </a:cubicBezTo>
                <a:cubicBezTo>
                  <a:pt x="489" y="33"/>
                  <a:pt x="491" y="34"/>
                  <a:pt x="492" y="34"/>
                </a:cubicBezTo>
                <a:cubicBezTo>
                  <a:pt x="492" y="34"/>
                  <a:pt x="492" y="34"/>
                  <a:pt x="492" y="34"/>
                </a:cubicBezTo>
                <a:cubicBezTo>
                  <a:pt x="492" y="35"/>
                  <a:pt x="492" y="35"/>
                  <a:pt x="492" y="35"/>
                </a:cubicBezTo>
                <a:cubicBezTo>
                  <a:pt x="494" y="35"/>
                  <a:pt x="495" y="36"/>
                  <a:pt x="497" y="36"/>
                </a:cubicBezTo>
                <a:cubicBezTo>
                  <a:pt x="497" y="36"/>
                  <a:pt x="497" y="36"/>
                  <a:pt x="497" y="36"/>
                </a:cubicBezTo>
                <a:cubicBezTo>
                  <a:pt x="497" y="36"/>
                  <a:pt x="498" y="36"/>
                  <a:pt x="498" y="35"/>
                </a:cubicBezTo>
                <a:cubicBezTo>
                  <a:pt x="498" y="35"/>
                  <a:pt x="498" y="35"/>
                  <a:pt x="498" y="35"/>
                </a:cubicBezTo>
                <a:cubicBezTo>
                  <a:pt x="500" y="34"/>
                  <a:pt x="500" y="34"/>
                  <a:pt x="500" y="34"/>
                </a:cubicBezTo>
                <a:cubicBezTo>
                  <a:pt x="501" y="36"/>
                  <a:pt x="501" y="36"/>
                  <a:pt x="501" y="36"/>
                </a:cubicBezTo>
                <a:cubicBezTo>
                  <a:pt x="502" y="36"/>
                  <a:pt x="502" y="37"/>
                  <a:pt x="502" y="38"/>
                </a:cubicBezTo>
                <a:cubicBezTo>
                  <a:pt x="502" y="38"/>
                  <a:pt x="502" y="38"/>
                  <a:pt x="502" y="38"/>
                </a:cubicBezTo>
                <a:cubicBezTo>
                  <a:pt x="502" y="38"/>
                  <a:pt x="502" y="38"/>
                  <a:pt x="502" y="38"/>
                </a:cubicBezTo>
                <a:cubicBezTo>
                  <a:pt x="502" y="38"/>
                  <a:pt x="502" y="38"/>
                  <a:pt x="502" y="38"/>
                </a:cubicBezTo>
                <a:cubicBezTo>
                  <a:pt x="511" y="41"/>
                  <a:pt x="521" y="45"/>
                  <a:pt x="529" y="50"/>
                </a:cubicBezTo>
                <a:close/>
                <a:moveTo>
                  <a:pt x="496" y="41"/>
                </a:moveTo>
                <a:cubicBezTo>
                  <a:pt x="496" y="41"/>
                  <a:pt x="496" y="42"/>
                  <a:pt x="495" y="42"/>
                </a:cubicBezTo>
                <a:cubicBezTo>
                  <a:pt x="495" y="42"/>
                  <a:pt x="495" y="42"/>
                  <a:pt x="495" y="42"/>
                </a:cubicBezTo>
                <a:cubicBezTo>
                  <a:pt x="495" y="42"/>
                  <a:pt x="496" y="42"/>
                  <a:pt x="496" y="42"/>
                </a:cubicBezTo>
                <a:cubicBezTo>
                  <a:pt x="496" y="42"/>
                  <a:pt x="496" y="42"/>
                  <a:pt x="496" y="42"/>
                </a:cubicBezTo>
                <a:cubicBezTo>
                  <a:pt x="496" y="42"/>
                  <a:pt x="496" y="42"/>
                  <a:pt x="496" y="41"/>
                </a:cubicBezTo>
                <a:close/>
                <a:moveTo>
                  <a:pt x="494" y="49"/>
                </a:moveTo>
                <a:cubicBezTo>
                  <a:pt x="494" y="50"/>
                  <a:pt x="494" y="50"/>
                  <a:pt x="494" y="50"/>
                </a:cubicBezTo>
                <a:cubicBezTo>
                  <a:pt x="494" y="50"/>
                  <a:pt x="494" y="50"/>
                  <a:pt x="494" y="50"/>
                </a:cubicBezTo>
                <a:cubicBezTo>
                  <a:pt x="494" y="50"/>
                  <a:pt x="494" y="50"/>
                  <a:pt x="494" y="50"/>
                </a:cubicBezTo>
                <a:cubicBezTo>
                  <a:pt x="494" y="49"/>
                  <a:pt x="494" y="49"/>
                  <a:pt x="494" y="49"/>
                </a:cubicBezTo>
                <a:close/>
                <a:moveTo>
                  <a:pt x="493" y="48"/>
                </a:moveTo>
                <a:cubicBezTo>
                  <a:pt x="493" y="49"/>
                  <a:pt x="493" y="49"/>
                  <a:pt x="493" y="49"/>
                </a:cubicBezTo>
                <a:cubicBezTo>
                  <a:pt x="493" y="48"/>
                  <a:pt x="493" y="48"/>
                  <a:pt x="493" y="48"/>
                </a:cubicBezTo>
                <a:close/>
                <a:moveTo>
                  <a:pt x="492" y="47"/>
                </a:moveTo>
                <a:cubicBezTo>
                  <a:pt x="490" y="47"/>
                  <a:pt x="489" y="46"/>
                  <a:pt x="487" y="46"/>
                </a:cubicBezTo>
                <a:cubicBezTo>
                  <a:pt x="487" y="46"/>
                  <a:pt x="487" y="46"/>
                  <a:pt x="487" y="46"/>
                </a:cubicBezTo>
                <a:cubicBezTo>
                  <a:pt x="486" y="46"/>
                  <a:pt x="484" y="47"/>
                  <a:pt x="483" y="47"/>
                </a:cubicBezTo>
                <a:cubicBezTo>
                  <a:pt x="483" y="47"/>
                  <a:pt x="483" y="47"/>
                  <a:pt x="483" y="47"/>
                </a:cubicBezTo>
                <a:cubicBezTo>
                  <a:pt x="486" y="48"/>
                  <a:pt x="488" y="48"/>
                  <a:pt x="491" y="49"/>
                </a:cubicBezTo>
                <a:cubicBezTo>
                  <a:pt x="491" y="49"/>
                  <a:pt x="491" y="49"/>
                  <a:pt x="491" y="49"/>
                </a:cubicBezTo>
                <a:cubicBezTo>
                  <a:pt x="491" y="48"/>
                  <a:pt x="492" y="48"/>
                  <a:pt x="492" y="47"/>
                </a:cubicBezTo>
                <a:close/>
                <a:moveTo>
                  <a:pt x="492" y="39"/>
                </a:moveTo>
                <a:cubicBezTo>
                  <a:pt x="490" y="39"/>
                  <a:pt x="488" y="38"/>
                  <a:pt x="487" y="38"/>
                </a:cubicBezTo>
                <a:cubicBezTo>
                  <a:pt x="487" y="38"/>
                  <a:pt x="487" y="38"/>
                  <a:pt x="487" y="38"/>
                </a:cubicBezTo>
                <a:cubicBezTo>
                  <a:pt x="484" y="37"/>
                  <a:pt x="482" y="37"/>
                  <a:pt x="480" y="37"/>
                </a:cubicBezTo>
                <a:cubicBezTo>
                  <a:pt x="480" y="37"/>
                  <a:pt x="480" y="37"/>
                  <a:pt x="480" y="37"/>
                </a:cubicBezTo>
                <a:cubicBezTo>
                  <a:pt x="483" y="38"/>
                  <a:pt x="486" y="39"/>
                  <a:pt x="490" y="40"/>
                </a:cubicBezTo>
                <a:cubicBezTo>
                  <a:pt x="490" y="40"/>
                  <a:pt x="490" y="40"/>
                  <a:pt x="490" y="40"/>
                </a:cubicBezTo>
                <a:cubicBezTo>
                  <a:pt x="490" y="40"/>
                  <a:pt x="491" y="39"/>
                  <a:pt x="492" y="39"/>
                </a:cubicBezTo>
                <a:close/>
                <a:moveTo>
                  <a:pt x="481" y="44"/>
                </a:moveTo>
                <a:cubicBezTo>
                  <a:pt x="476" y="42"/>
                  <a:pt x="471" y="41"/>
                  <a:pt x="466" y="40"/>
                </a:cubicBezTo>
                <a:cubicBezTo>
                  <a:pt x="466" y="40"/>
                  <a:pt x="466" y="40"/>
                  <a:pt x="466" y="40"/>
                </a:cubicBezTo>
                <a:cubicBezTo>
                  <a:pt x="465" y="41"/>
                  <a:pt x="464" y="42"/>
                  <a:pt x="463" y="44"/>
                </a:cubicBezTo>
                <a:cubicBezTo>
                  <a:pt x="463" y="44"/>
                  <a:pt x="463" y="44"/>
                  <a:pt x="463" y="44"/>
                </a:cubicBezTo>
                <a:cubicBezTo>
                  <a:pt x="467" y="44"/>
                  <a:pt x="472" y="45"/>
                  <a:pt x="476" y="46"/>
                </a:cubicBezTo>
                <a:cubicBezTo>
                  <a:pt x="476" y="46"/>
                  <a:pt x="476" y="46"/>
                  <a:pt x="476" y="46"/>
                </a:cubicBezTo>
                <a:cubicBezTo>
                  <a:pt x="477" y="45"/>
                  <a:pt x="479" y="45"/>
                  <a:pt x="481" y="44"/>
                </a:cubicBezTo>
                <a:close/>
                <a:moveTo>
                  <a:pt x="468" y="49"/>
                </a:moveTo>
                <a:cubicBezTo>
                  <a:pt x="466" y="48"/>
                  <a:pt x="463" y="48"/>
                  <a:pt x="461" y="48"/>
                </a:cubicBezTo>
                <a:cubicBezTo>
                  <a:pt x="461" y="48"/>
                  <a:pt x="461" y="48"/>
                  <a:pt x="461" y="48"/>
                </a:cubicBezTo>
                <a:cubicBezTo>
                  <a:pt x="460" y="49"/>
                  <a:pt x="459" y="51"/>
                  <a:pt x="458" y="53"/>
                </a:cubicBezTo>
                <a:cubicBezTo>
                  <a:pt x="458" y="53"/>
                  <a:pt x="458" y="53"/>
                  <a:pt x="458" y="53"/>
                </a:cubicBezTo>
                <a:cubicBezTo>
                  <a:pt x="461" y="51"/>
                  <a:pt x="465" y="50"/>
                  <a:pt x="468" y="49"/>
                </a:cubicBezTo>
                <a:close/>
                <a:moveTo>
                  <a:pt x="465" y="32"/>
                </a:moveTo>
                <a:cubicBezTo>
                  <a:pt x="464" y="32"/>
                  <a:pt x="464" y="32"/>
                  <a:pt x="463" y="32"/>
                </a:cubicBezTo>
                <a:cubicBezTo>
                  <a:pt x="463" y="32"/>
                  <a:pt x="463" y="32"/>
                  <a:pt x="463" y="32"/>
                </a:cubicBezTo>
                <a:cubicBezTo>
                  <a:pt x="463" y="32"/>
                  <a:pt x="463" y="33"/>
                  <a:pt x="462" y="33"/>
                </a:cubicBezTo>
                <a:cubicBezTo>
                  <a:pt x="462" y="33"/>
                  <a:pt x="462" y="33"/>
                  <a:pt x="462" y="33"/>
                </a:cubicBezTo>
                <a:cubicBezTo>
                  <a:pt x="463" y="33"/>
                  <a:pt x="464" y="33"/>
                  <a:pt x="465" y="33"/>
                </a:cubicBezTo>
                <a:cubicBezTo>
                  <a:pt x="465" y="33"/>
                  <a:pt x="465" y="33"/>
                  <a:pt x="465" y="33"/>
                </a:cubicBezTo>
                <a:cubicBezTo>
                  <a:pt x="465" y="33"/>
                  <a:pt x="465" y="33"/>
                  <a:pt x="465" y="32"/>
                </a:cubicBezTo>
                <a:close/>
                <a:moveTo>
                  <a:pt x="462" y="39"/>
                </a:moveTo>
                <a:cubicBezTo>
                  <a:pt x="460" y="38"/>
                  <a:pt x="459" y="38"/>
                  <a:pt x="457" y="37"/>
                </a:cubicBezTo>
                <a:cubicBezTo>
                  <a:pt x="457" y="37"/>
                  <a:pt x="457" y="37"/>
                  <a:pt x="457" y="37"/>
                </a:cubicBezTo>
                <a:cubicBezTo>
                  <a:pt x="456" y="39"/>
                  <a:pt x="454" y="41"/>
                  <a:pt x="453" y="42"/>
                </a:cubicBezTo>
                <a:cubicBezTo>
                  <a:pt x="453" y="42"/>
                  <a:pt x="453" y="42"/>
                  <a:pt x="453" y="42"/>
                </a:cubicBezTo>
                <a:cubicBezTo>
                  <a:pt x="455" y="42"/>
                  <a:pt x="457" y="43"/>
                  <a:pt x="459" y="43"/>
                </a:cubicBezTo>
                <a:cubicBezTo>
                  <a:pt x="459" y="43"/>
                  <a:pt x="459" y="43"/>
                  <a:pt x="459" y="43"/>
                </a:cubicBezTo>
                <a:cubicBezTo>
                  <a:pt x="460" y="42"/>
                  <a:pt x="461" y="40"/>
                  <a:pt x="462" y="39"/>
                </a:cubicBezTo>
                <a:close/>
                <a:moveTo>
                  <a:pt x="457" y="31"/>
                </a:moveTo>
                <a:cubicBezTo>
                  <a:pt x="446" y="29"/>
                  <a:pt x="435" y="28"/>
                  <a:pt x="423" y="27"/>
                </a:cubicBezTo>
                <a:cubicBezTo>
                  <a:pt x="423" y="27"/>
                  <a:pt x="423" y="27"/>
                  <a:pt x="423" y="27"/>
                </a:cubicBezTo>
                <a:cubicBezTo>
                  <a:pt x="425" y="27"/>
                  <a:pt x="426" y="27"/>
                  <a:pt x="428" y="27"/>
                </a:cubicBezTo>
                <a:cubicBezTo>
                  <a:pt x="428" y="27"/>
                  <a:pt x="428" y="27"/>
                  <a:pt x="428" y="27"/>
                </a:cubicBezTo>
                <a:cubicBezTo>
                  <a:pt x="437" y="29"/>
                  <a:pt x="447" y="30"/>
                  <a:pt x="456" y="32"/>
                </a:cubicBezTo>
                <a:cubicBezTo>
                  <a:pt x="456" y="32"/>
                  <a:pt x="456" y="32"/>
                  <a:pt x="456" y="32"/>
                </a:cubicBezTo>
                <a:cubicBezTo>
                  <a:pt x="457" y="32"/>
                  <a:pt x="457" y="31"/>
                  <a:pt x="457" y="31"/>
                </a:cubicBezTo>
                <a:close/>
                <a:moveTo>
                  <a:pt x="451" y="37"/>
                </a:moveTo>
                <a:cubicBezTo>
                  <a:pt x="360" y="36"/>
                  <a:pt x="268" y="36"/>
                  <a:pt x="180" y="52"/>
                </a:cubicBezTo>
                <a:cubicBezTo>
                  <a:pt x="180" y="52"/>
                  <a:pt x="180" y="52"/>
                  <a:pt x="180" y="52"/>
                </a:cubicBezTo>
                <a:cubicBezTo>
                  <a:pt x="136" y="64"/>
                  <a:pt x="96" y="79"/>
                  <a:pt x="66" y="95"/>
                </a:cubicBezTo>
                <a:cubicBezTo>
                  <a:pt x="66" y="95"/>
                  <a:pt x="66" y="95"/>
                  <a:pt x="66" y="95"/>
                </a:cubicBezTo>
                <a:cubicBezTo>
                  <a:pt x="180" y="68"/>
                  <a:pt x="281" y="35"/>
                  <a:pt x="391" y="37"/>
                </a:cubicBezTo>
                <a:cubicBezTo>
                  <a:pt x="391" y="37"/>
                  <a:pt x="391" y="37"/>
                  <a:pt x="391" y="37"/>
                </a:cubicBezTo>
                <a:cubicBezTo>
                  <a:pt x="409" y="38"/>
                  <a:pt x="427" y="39"/>
                  <a:pt x="445" y="41"/>
                </a:cubicBezTo>
                <a:cubicBezTo>
                  <a:pt x="445" y="41"/>
                  <a:pt x="445" y="41"/>
                  <a:pt x="445" y="41"/>
                </a:cubicBezTo>
                <a:cubicBezTo>
                  <a:pt x="447" y="40"/>
                  <a:pt x="449" y="38"/>
                  <a:pt x="451" y="37"/>
                </a:cubicBezTo>
                <a:close/>
                <a:moveTo>
                  <a:pt x="434" y="33"/>
                </a:moveTo>
                <a:cubicBezTo>
                  <a:pt x="432" y="32"/>
                  <a:pt x="429" y="32"/>
                  <a:pt x="427" y="31"/>
                </a:cubicBezTo>
                <a:cubicBezTo>
                  <a:pt x="427" y="31"/>
                  <a:pt x="427" y="31"/>
                  <a:pt x="427" y="31"/>
                </a:cubicBezTo>
                <a:cubicBezTo>
                  <a:pt x="406" y="29"/>
                  <a:pt x="383" y="27"/>
                  <a:pt x="360" y="27"/>
                </a:cubicBezTo>
                <a:cubicBezTo>
                  <a:pt x="360" y="27"/>
                  <a:pt x="360" y="27"/>
                  <a:pt x="360" y="27"/>
                </a:cubicBezTo>
                <a:cubicBezTo>
                  <a:pt x="350" y="26"/>
                  <a:pt x="340" y="27"/>
                  <a:pt x="330" y="27"/>
                </a:cubicBezTo>
                <a:cubicBezTo>
                  <a:pt x="330" y="27"/>
                  <a:pt x="330" y="27"/>
                  <a:pt x="330" y="27"/>
                </a:cubicBezTo>
                <a:cubicBezTo>
                  <a:pt x="297" y="29"/>
                  <a:pt x="264" y="34"/>
                  <a:pt x="232" y="40"/>
                </a:cubicBezTo>
                <a:cubicBezTo>
                  <a:pt x="232" y="40"/>
                  <a:pt x="232" y="40"/>
                  <a:pt x="232" y="40"/>
                </a:cubicBezTo>
                <a:cubicBezTo>
                  <a:pt x="298" y="32"/>
                  <a:pt x="366" y="32"/>
                  <a:pt x="434" y="33"/>
                </a:cubicBezTo>
                <a:close/>
                <a:moveTo>
                  <a:pt x="241" y="34"/>
                </a:moveTo>
                <a:cubicBezTo>
                  <a:pt x="196" y="41"/>
                  <a:pt x="153" y="51"/>
                  <a:pt x="115" y="63"/>
                </a:cubicBezTo>
                <a:cubicBezTo>
                  <a:pt x="115" y="63"/>
                  <a:pt x="115" y="63"/>
                  <a:pt x="115" y="63"/>
                </a:cubicBezTo>
                <a:cubicBezTo>
                  <a:pt x="136" y="57"/>
                  <a:pt x="157" y="52"/>
                  <a:pt x="179" y="48"/>
                </a:cubicBezTo>
                <a:cubicBezTo>
                  <a:pt x="179" y="48"/>
                  <a:pt x="179" y="48"/>
                  <a:pt x="179" y="48"/>
                </a:cubicBezTo>
                <a:cubicBezTo>
                  <a:pt x="199" y="43"/>
                  <a:pt x="220" y="38"/>
                  <a:pt x="241" y="34"/>
                </a:cubicBezTo>
                <a:close/>
              </a:path>
            </a:pathLst>
          </a:custGeom>
          <a:solidFill>
            <a:srgbClr val="003AFF"/>
          </a:solidFill>
          <a:ln>
            <a:noFill/>
          </a:ln>
        </p:spPr>
        <p:txBody>
          <a:bodyPr vert="horz" wrap="square" lIns="72468" tIns="36239" rIns="72468" bIns="36239" numCol="1" anchor="t" anchorCtr="0" compatLnSpc="1">
            <a:prstTxWarp prst="textNoShape">
              <a:avLst/>
            </a:prstTxWarp>
          </a:bodyPr>
          <a:lstStyle/>
          <a:p>
            <a:pPr marL="0" marR="0" lvl="0" indent="0" algn="l" defTabSz="984250" rtl="0" eaLnBrk="1" fontAlgn="base" latinLnBrk="0" hangingPunct="1">
              <a:lnSpc>
                <a:spcPct val="100000"/>
              </a:lnSpc>
              <a:spcBef>
                <a:spcPct val="0"/>
              </a:spcBef>
              <a:spcAft>
                <a:spcPct val="0"/>
              </a:spcAft>
              <a:buClrTx/>
              <a:buSzTx/>
              <a:buFontTx/>
              <a:buNone/>
              <a:tabLst/>
              <a:defRPr/>
            </a:pPr>
            <a:endParaRPr kumimoji="0" lang="en-GB" sz="1900" b="0" i="0" u="none" strike="noStrike" kern="1200" cap="none" spc="0" normalizeH="0" baseline="0" noProof="0" dirty="0">
              <a:ln>
                <a:noFill/>
              </a:ln>
              <a:solidFill>
                <a:srgbClr val="FFDCB9"/>
              </a:solidFill>
              <a:effectLst/>
              <a:uLnTx/>
              <a:uFillTx/>
              <a:latin typeface="Verdana"/>
              <a:ea typeface="+mn-ea"/>
              <a:cs typeface="Arial" panose="020B0604020202020204" pitchFamily="34" charset="0"/>
            </a:endParaRPr>
          </a:p>
        </p:txBody>
      </p:sp>
      <p:sp>
        <p:nvSpPr>
          <p:cNvPr id="24" name="Rectangle 23">
            <a:extLst>
              <a:ext uri="{FF2B5EF4-FFF2-40B4-BE49-F238E27FC236}">
                <a16:creationId xmlns:a16="http://schemas.microsoft.com/office/drawing/2014/main" id="{32AE8F34-E0E9-FE0F-CEEC-1EBC54EF0CD7}"/>
              </a:ext>
            </a:extLst>
          </p:cNvPr>
          <p:cNvSpPr/>
          <p:nvPr/>
        </p:nvSpPr>
        <p:spPr>
          <a:xfrm>
            <a:off x="10875370" y="3351703"/>
            <a:ext cx="269715" cy="89168"/>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marL="216000" indent="-216000" algn="l">
              <a:spcBef>
                <a:spcPts val="800"/>
              </a:spcBef>
              <a:buFont typeface="Arial" panose="020B0604020202020204" pitchFamily="34" charset="0"/>
              <a:buChar char="•"/>
            </a:pPr>
            <a:endParaRPr lang="en-CH" dirty="0">
              <a:solidFill>
                <a:schemeClr val="bg1"/>
              </a:solidFill>
            </a:endParaRPr>
          </a:p>
        </p:txBody>
      </p:sp>
      <p:sp>
        <p:nvSpPr>
          <p:cNvPr id="25" name="Rectangle 24">
            <a:extLst>
              <a:ext uri="{FF2B5EF4-FFF2-40B4-BE49-F238E27FC236}">
                <a16:creationId xmlns:a16="http://schemas.microsoft.com/office/drawing/2014/main" id="{FBAF4D64-F27F-6647-7257-E52B098BE955}"/>
              </a:ext>
            </a:extLst>
          </p:cNvPr>
          <p:cNvSpPr/>
          <p:nvPr/>
        </p:nvSpPr>
        <p:spPr>
          <a:xfrm>
            <a:off x="10870801" y="3509479"/>
            <a:ext cx="269715" cy="89168"/>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marL="216000" indent="-216000" algn="l">
              <a:spcBef>
                <a:spcPts val="800"/>
              </a:spcBef>
              <a:buFont typeface="Arial" panose="020B0604020202020204" pitchFamily="34" charset="0"/>
              <a:buChar char="•"/>
            </a:pPr>
            <a:endParaRPr lang="en-CH" dirty="0">
              <a:solidFill>
                <a:schemeClr val="bg1"/>
              </a:solidFill>
            </a:endParaRPr>
          </a:p>
        </p:txBody>
      </p:sp>
      <p:pic>
        <p:nvPicPr>
          <p:cNvPr id="26" name="Picture 25">
            <a:extLst>
              <a:ext uri="{FF2B5EF4-FFF2-40B4-BE49-F238E27FC236}">
                <a16:creationId xmlns:a16="http://schemas.microsoft.com/office/drawing/2014/main" id="{E1F97201-F12C-5D69-7621-62D967D1BD11}"/>
              </a:ext>
            </a:extLst>
          </p:cNvPr>
          <p:cNvPicPr>
            <a:picLocks noChangeAspect="1"/>
          </p:cNvPicPr>
          <p:nvPr/>
        </p:nvPicPr>
        <p:blipFill>
          <a:blip r:embed="rId8">
            <a:extLst>
              <a:ext uri="{28A0092B-C50C-407E-A947-70E740481C1C}">
                <a14:useLocalDpi xmlns:a14="http://schemas.microsoft.com/office/drawing/2010/main" val="0"/>
              </a:ext>
            </a:extLst>
          </a:blip>
          <a:srcRect l="89415" t="68418" r="366" b="6588"/>
          <a:stretch>
            <a:fillRect/>
          </a:stretch>
        </p:blipFill>
        <p:spPr>
          <a:xfrm>
            <a:off x="9390059" y="4800869"/>
            <a:ext cx="824961" cy="930603"/>
          </a:xfrm>
          <a:prstGeom prst="rect">
            <a:avLst/>
          </a:prstGeom>
        </p:spPr>
      </p:pic>
      <p:sp>
        <p:nvSpPr>
          <p:cNvPr id="27" name="Arrow 3">
            <a:extLst>
              <a:ext uri="{FF2B5EF4-FFF2-40B4-BE49-F238E27FC236}">
                <a16:creationId xmlns:a16="http://schemas.microsoft.com/office/drawing/2014/main" id="{E5132139-D8F2-9BCC-B6C7-FF1E6E8352B5}"/>
              </a:ext>
            </a:extLst>
          </p:cNvPr>
          <p:cNvSpPr>
            <a:spLocks noChangeAspect="1" noEditPoints="1"/>
          </p:cNvSpPr>
          <p:nvPr>
            <p:custDataLst>
              <p:tags r:id="rId4"/>
            </p:custDataLst>
          </p:nvPr>
        </p:nvSpPr>
        <p:spPr bwMode="gray">
          <a:xfrm rot="10528762" flipH="1" flipV="1">
            <a:off x="8318750" y="4769106"/>
            <a:ext cx="972034" cy="449627"/>
          </a:xfrm>
          <a:custGeom>
            <a:avLst/>
            <a:gdLst>
              <a:gd name="T0" fmla="*/ 404 w 553"/>
              <a:gd name="T1" fmla="*/ 86 h 111"/>
              <a:gd name="T2" fmla="*/ 514 w 553"/>
              <a:gd name="T3" fmla="*/ 59 h 111"/>
              <a:gd name="T4" fmla="*/ 453 w 553"/>
              <a:gd name="T5" fmla="*/ 60 h 111"/>
              <a:gd name="T6" fmla="*/ 449 w 553"/>
              <a:gd name="T7" fmla="*/ 46 h 111"/>
              <a:gd name="T8" fmla="*/ 410 w 553"/>
              <a:gd name="T9" fmla="*/ 70 h 111"/>
              <a:gd name="T10" fmla="*/ 391 w 553"/>
              <a:gd name="T11" fmla="*/ 41 h 111"/>
              <a:gd name="T12" fmla="*/ 127 w 553"/>
              <a:gd name="T13" fmla="*/ 64 h 111"/>
              <a:gd name="T14" fmla="*/ 43 w 553"/>
              <a:gd name="T15" fmla="*/ 90 h 111"/>
              <a:gd name="T16" fmla="*/ 2 w 553"/>
              <a:gd name="T17" fmla="*/ 111 h 111"/>
              <a:gd name="T18" fmla="*/ 348 w 553"/>
              <a:gd name="T19" fmla="*/ 21 h 111"/>
              <a:gd name="T20" fmla="*/ 389 w 553"/>
              <a:gd name="T21" fmla="*/ 21 h 111"/>
              <a:gd name="T22" fmla="*/ 477 w 553"/>
              <a:gd name="T23" fmla="*/ 3 h 111"/>
              <a:gd name="T24" fmla="*/ 543 w 553"/>
              <a:gd name="T25" fmla="*/ 58 h 111"/>
              <a:gd name="T26" fmla="*/ 550 w 553"/>
              <a:gd name="T27" fmla="*/ 66 h 111"/>
              <a:gd name="T28" fmla="*/ 544 w 553"/>
              <a:gd name="T29" fmla="*/ 65 h 111"/>
              <a:gd name="T30" fmla="*/ 530 w 553"/>
              <a:gd name="T31" fmla="*/ 62 h 111"/>
              <a:gd name="T32" fmla="*/ 525 w 553"/>
              <a:gd name="T33" fmla="*/ 62 h 111"/>
              <a:gd name="T34" fmla="*/ 534 w 553"/>
              <a:gd name="T35" fmla="*/ 57 h 111"/>
              <a:gd name="T36" fmla="*/ 500 w 553"/>
              <a:gd name="T37" fmla="*/ 43 h 111"/>
              <a:gd name="T38" fmla="*/ 516 w 553"/>
              <a:gd name="T39" fmla="*/ 49 h 111"/>
              <a:gd name="T40" fmla="*/ 516 w 553"/>
              <a:gd name="T41" fmla="*/ 52 h 111"/>
              <a:gd name="T42" fmla="*/ 529 w 553"/>
              <a:gd name="T43" fmla="*/ 50 h 111"/>
              <a:gd name="T44" fmla="*/ 469 w 553"/>
              <a:gd name="T45" fmla="*/ 22 h 111"/>
              <a:gd name="T46" fmla="*/ 471 w 553"/>
              <a:gd name="T47" fmla="*/ 30 h 111"/>
              <a:gd name="T48" fmla="*/ 492 w 553"/>
              <a:gd name="T49" fmla="*/ 34 h 111"/>
              <a:gd name="T50" fmla="*/ 497 w 553"/>
              <a:gd name="T51" fmla="*/ 36 h 111"/>
              <a:gd name="T52" fmla="*/ 501 w 553"/>
              <a:gd name="T53" fmla="*/ 36 h 111"/>
              <a:gd name="T54" fmla="*/ 502 w 553"/>
              <a:gd name="T55" fmla="*/ 38 h 111"/>
              <a:gd name="T56" fmla="*/ 495 w 553"/>
              <a:gd name="T57" fmla="*/ 42 h 111"/>
              <a:gd name="T58" fmla="*/ 494 w 553"/>
              <a:gd name="T59" fmla="*/ 49 h 111"/>
              <a:gd name="T60" fmla="*/ 494 w 553"/>
              <a:gd name="T61" fmla="*/ 49 h 111"/>
              <a:gd name="T62" fmla="*/ 492 w 553"/>
              <a:gd name="T63" fmla="*/ 47 h 111"/>
              <a:gd name="T64" fmla="*/ 483 w 553"/>
              <a:gd name="T65" fmla="*/ 47 h 111"/>
              <a:gd name="T66" fmla="*/ 492 w 553"/>
              <a:gd name="T67" fmla="*/ 39 h 111"/>
              <a:gd name="T68" fmla="*/ 480 w 553"/>
              <a:gd name="T69" fmla="*/ 37 h 111"/>
              <a:gd name="T70" fmla="*/ 481 w 553"/>
              <a:gd name="T71" fmla="*/ 44 h 111"/>
              <a:gd name="T72" fmla="*/ 463 w 553"/>
              <a:gd name="T73" fmla="*/ 44 h 111"/>
              <a:gd name="T74" fmla="*/ 468 w 553"/>
              <a:gd name="T75" fmla="*/ 49 h 111"/>
              <a:gd name="T76" fmla="*/ 458 w 553"/>
              <a:gd name="T77" fmla="*/ 53 h 111"/>
              <a:gd name="T78" fmla="*/ 463 w 553"/>
              <a:gd name="T79" fmla="*/ 32 h 111"/>
              <a:gd name="T80" fmla="*/ 465 w 553"/>
              <a:gd name="T81" fmla="*/ 33 h 111"/>
              <a:gd name="T82" fmla="*/ 457 w 553"/>
              <a:gd name="T83" fmla="*/ 37 h 111"/>
              <a:gd name="T84" fmla="*/ 459 w 553"/>
              <a:gd name="T85" fmla="*/ 43 h 111"/>
              <a:gd name="T86" fmla="*/ 423 w 553"/>
              <a:gd name="T87" fmla="*/ 27 h 111"/>
              <a:gd name="T88" fmla="*/ 456 w 553"/>
              <a:gd name="T89" fmla="*/ 32 h 111"/>
              <a:gd name="T90" fmla="*/ 180 w 553"/>
              <a:gd name="T91" fmla="*/ 52 h 111"/>
              <a:gd name="T92" fmla="*/ 391 w 553"/>
              <a:gd name="T93" fmla="*/ 37 h 111"/>
              <a:gd name="T94" fmla="*/ 434 w 553"/>
              <a:gd name="T95" fmla="*/ 33 h 111"/>
              <a:gd name="T96" fmla="*/ 360 w 553"/>
              <a:gd name="T97" fmla="*/ 27 h 111"/>
              <a:gd name="T98" fmla="*/ 232 w 553"/>
              <a:gd name="T99" fmla="*/ 40 h 111"/>
              <a:gd name="T100" fmla="*/ 115 w 553"/>
              <a:gd name="T101" fmla="*/ 6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53" h="111">
                <a:moveTo>
                  <a:pt x="548" y="70"/>
                </a:moveTo>
                <a:cubicBezTo>
                  <a:pt x="545" y="69"/>
                  <a:pt x="542" y="69"/>
                  <a:pt x="539" y="69"/>
                </a:cubicBezTo>
                <a:cubicBezTo>
                  <a:pt x="539" y="69"/>
                  <a:pt x="539" y="69"/>
                  <a:pt x="539" y="69"/>
                </a:cubicBezTo>
                <a:cubicBezTo>
                  <a:pt x="494" y="69"/>
                  <a:pt x="449" y="78"/>
                  <a:pt x="404" y="86"/>
                </a:cubicBezTo>
                <a:cubicBezTo>
                  <a:pt x="404" y="86"/>
                  <a:pt x="404" y="86"/>
                  <a:pt x="404" y="86"/>
                </a:cubicBezTo>
                <a:cubicBezTo>
                  <a:pt x="404" y="82"/>
                  <a:pt x="404" y="82"/>
                  <a:pt x="404" y="82"/>
                </a:cubicBezTo>
                <a:cubicBezTo>
                  <a:pt x="439" y="72"/>
                  <a:pt x="476" y="62"/>
                  <a:pt x="514" y="59"/>
                </a:cubicBezTo>
                <a:cubicBezTo>
                  <a:pt x="514" y="59"/>
                  <a:pt x="514" y="59"/>
                  <a:pt x="514" y="59"/>
                </a:cubicBezTo>
                <a:cubicBezTo>
                  <a:pt x="501" y="55"/>
                  <a:pt x="488" y="52"/>
                  <a:pt x="476" y="50"/>
                </a:cubicBezTo>
                <a:cubicBezTo>
                  <a:pt x="476" y="50"/>
                  <a:pt x="476" y="50"/>
                  <a:pt x="476" y="50"/>
                </a:cubicBezTo>
                <a:cubicBezTo>
                  <a:pt x="467" y="54"/>
                  <a:pt x="458" y="57"/>
                  <a:pt x="453" y="60"/>
                </a:cubicBezTo>
                <a:cubicBezTo>
                  <a:pt x="453" y="60"/>
                  <a:pt x="453" y="60"/>
                  <a:pt x="453" y="60"/>
                </a:cubicBezTo>
                <a:cubicBezTo>
                  <a:pt x="450" y="57"/>
                  <a:pt x="450" y="57"/>
                  <a:pt x="450" y="57"/>
                </a:cubicBezTo>
                <a:cubicBezTo>
                  <a:pt x="452" y="54"/>
                  <a:pt x="455" y="50"/>
                  <a:pt x="457" y="47"/>
                </a:cubicBezTo>
                <a:cubicBezTo>
                  <a:pt x="457" y="47"/>
                  <a:pt x="457" y="47"/>
                  <a:pt x="457" y="47"/>
                </a:cubicBezTo>
                <a:cubicBezTo>
                  <a:pt x="454" y="46"/>
                  <a:pt x="452" y="46"/>
                  <a:pt x="449" y="46"/>
                </a:cubicBezTo>
                <a:cubicBezTo>
                  <a:pt x="449" y="46"/>
                  <a:pt x="449" y="46"/>
                  <a:pt x="449" y="46"/>
                </a:cubicBezTo>
                <a:cubicBezTo>
                  <a:pt x="438" y="57"/>
                  <a:pt x="425" y="66"/>
                  <a:pt x="412" y="73"/>
                </a:cubicBezTo>
                <a:cubicBezTo>
                  <a:pt x="412" y="73"/>
                  <a:pt x="412" y="73"/>
                  <a:pt x="412" y="73"/>
                </a:cubicBezTo>
                <a:cubicBezTo>
                  <a:pt x="410" y="70"/>
                  <a:pt x="410" y="70"/>
                  <a:pt x="410" y="70"/>
                </a:cubicBezTo>
                <a:cubicBezTo>
                  <a:pt x="420" y="62"/>
                  <a:pt x="430" y="53"/>
                  <a:pt x="441" y="45"/>
                </a:cubicBezTo>
                <a:cubicBezTo>
                  <a:pt x="441" y="45"/>
                  <a:pt x="441" y="45"/>
                  <a:pt x="441" y="45"/>
                </a:cubicBezTo>
                <a:cubicBezTo>
                  <a:pt x="424" y="43"/>
                  <a:pt x="407" y="42"/>
                  <a:pt x="391" y="41"/>
                </a:cubicBezTo>
                <a:cubicBezTo>
                  <a:pt x="391" y="41"/>
                  <a:pt x="391" y="41"/>
                  <a:pt x="391" y="41"/>
                </a:cubicBezTo>
                <a:cubicBezTo>
                  <a:pt x="277" y="39"/>
                  <a:pt x="174" y="74"/>
                  <a:pt x="54" y="102"/>
                </a:cubicBezTo>
                <a:cubicBezTo>
                  <a:pt x="54" y="102"/>
                  <a:pt x="54" y="102"/>
                  <a:pt x="54" y="102"/>
                </a:cubicBezTo>
                <a:cubicBezTo>
                  <a:pt x="52" y="99"/>
                  <a:pt x="52" y="99"/>
                  <a:pt x="52" y="99"/>
                </a:cubicBezTo>
                <a:cubicBezTo>
                  <a:pt x="72" y="86"/>
                  <a:pt x="97" y="75"/>
                  <a:pt x="127" y="64"/>
                </a:cubicBezTo>
                <a:cubicBezTo>
                  <a:pt x="127" y="64"/>
                  <a:pt x="127" y="64"/>
                  <a:pt x="127" y="64"/>
                </a:cubicBezTo>
                <a:cubicBezTo>
                  <a:pt x="99" y="72"/>
                  <a:pt x="71" y="82"/>
                  <a:pt x="44" y="94"/>
                </a:cubicBezTo>
                <a:cubicBezTo>
                  <a:pt x="44" y="94"/>
                  <a:pt x="44" y="94"/>
                  <a:pt x="44" y="94"/>
                </a:cubicBezTo>
                <a:cubicBezTo>
                  <a:pt x="43" y="90"/>
                  <a:pt x="43" y="90"/>
                  <a:pt x="43" y="90"/>
                </a:cubicBezTo>
                <a:cubicBezTo>
                  <a:pt x="52" y="85"/>
                  <a:pt x="62" y="80"/>
                  <a:pt x="73" y="75"/>
                </a:cubicBezTo>
                <a:cubicBezTo>
                  <a:pt x="73" y="75"/>
                  <a:pt x="73" y="75"/>
                  <a:pt x="73" y="75"/>
                </a:cubicBezTo>
                <a:cubicBezTo>
                  <a:pt x="47" y="86"/>
                  <a:pt x="23" y="98"/>
                  <a:pt x="2" y="111"/>
                </a:cubicBezTo>
                <a:cubicBezTo>
                  <a:pt x="2" y="111"/>
                  <a:pt x="2" y="111"/>
                  <a:pt x="2" y="111"/>
                </a:cubicBezTo>
                <a:cubicBezTo>
                  <a:pt x="2" y="111"/>
                  <a:pt x="2" y="111"/>
                  <a:pt x="2" y="111"/>
                </a:cubicBezTo>
                <a:cubicBezTo>
                  <a:pt x="0" y="107"/>
                  <a:pt x="0" y="107"/>
                  <a:pt x="0" y="107"/>
                </a:cubicBezTo>
                <a:cubicBezTo>
                  <a:pt x="87" y="53"/>
                  <a:pt x="223" y="18"/>
                  <a:pt x="348" y="21"/>
                </a:cubicBezTo>
                <a:cubicBezTo>
                  <a:pt x="348" y="21"/>
                  <a:pt x="348" y="21"/>
                  <a:pt x="348" y="21"/>
                </a:cubicBezTo>
                <a:cubicBezTo>
                  <a:pt x="353" y="21"/>
                  <a:pt x="359" y="21"/>
                  <a:pt x="365" y="21"/>
                </a:cubicBezTo>
                <a:cubicBezTo>
                  <a:pt x="365" y="21"/>
                  <a:pt x="365" y="21"/>
                  <a:pt x="365" y="21"/>
                </a:cubicBezTo>
                <a:cubicBezTo>
                  <a:pt x="373" y="21"/>
                  <a:pt x="381" y="21"/>
                  <a:pt x="389" y="21"/>
                </a:cubicBezTo>
                <a:cubicBezTo>
                  <a:pt x="389" y="21"/>
                  <a:pt x="389" y="21"/>
                  <a:pt x="389" y="21"/>
                </a:cubicBezTo>
                <a:cubicBezTo>
                  <a:pt x="414" y="21"/>
                  <a:pt x="438" y="23"/>
                  <a:pt x="460" y="27"/>
                </a:cubicBezTo>
                <a:cubicBezTo>
                  <a:pt x="460" y="27"/>
                  <a:pt x="460" y="27"/>
                  <a:pt x="460" y="27"/>
                </a:cubicBezTo>
                <a:cubicBezTo>
                  <a:pt x="466" y="20"/>
                  <a:pt x="472" y="11"/>
                  <a:pt x="477" y="3"/>
                </a:cubicBezTo>
                <a:cubicBezTo>
                  <a:pt x="477" y="3"/>
                  <a:pt x="477" y="3"/>
                  <a:pt x="477" y="3"/>
                </a:cubicBezTo>
                <a:cubicBezTo>
                  <a:pt x="478" y="0"/>
                  <a:pt x="478" y="0"/>
                  <a:pt x="478" y="0"/>
                </a:cubicBezTo>
                <a:cubicBezTo>
                  <a:pt x="480" y="2"/>
                  <a:pt x="480" y="2"/>
                  <a:pt x="480" y="2"/>
                </a:cubicBezTo>
                <a:cubicBezTo>
                  <a:pt x="501" y="18"/>
                  <a:pt x="524" y="38"/>
                  <a:pt x="543" y="58"/>
                </a:cubicBezTo>
                <a:cubicBezTo>
                  <a:pt x="543" y="58"/>
                  <a:pt x="543" y="58"/>
                  <a:pt x="543" y="58"/>
                </a:cubicBezTo>
                <a:cubicBezTo>
                  <a:pt x="547" y="61"/>
                  <a:pt x="547" y="61"/>
                  <a:pt x="547" y="61"/>
                </a:cubicBezTo>
                <a:cubicBezTo>
                  <a:pt x="545" y="61"/>
                  <a:pt x="545" y="61"/>
                  <a:pt x="545" y="61"/>
                </a:cubicBezTo>
                <a:cubicBezTo>
                  <a:pt x="547" y="63"/>
                  <a:pt x="548" y="64"/>
                  <a:pt x="550" y="66"/>
                </a:cubicBezTo>
                <a:cubicBezTo>
                  <a:pt x="550" y="66"/>
                  <a:pt x="550" y="66"/>
                  <a:pt x="550" y="66"/>
                </a:cubicBezTo>
                <a:cubicBezTo>
                  <a:pt x="553" y="70"/>
                  <a:pt x="553" y="70"/>
                  <a:pt x="553" y="70"/>
                </a:cubicBezTo>
                <a:cubicBezTo>
                  <a:pt x="548" y="70"/>
                  <a:pt x="548" y="70"/>
                  <a:pt x="548" y="70"/>
                </a:cubicBezTo>
                <a:close/>
                <a:moveTo>
                  <a:pt x="540" y="65"/>
                </a:moveTo>
                <a:cubicBezTo>
                  <a:pt x="541" y="65"/>
                  <a:pt x="542" y="65"/>
                  <a:pt x="544" y="65"/>
                </a:cubicBezTo>
                <a:cubicBezTo>
                  <a:pt x="544" y="65"/>
                  <a:pt x="544" y="65"/>
                  <a:pt x="544" y="65"/>
                </a:cubicBezTo>
                <a:cubicBezTo>
                  <a:pt x="542" y="64"/>
                  <a:pt x="541" y="63"/>
                  <a:pt x="540" y="61"/>
                </a:cubicBezTo>
                <a:cubicBezTo>
                  <a:pt x="540" y="61"/>
                  <a:pt x="540" y="61"/>
                  <a:pt x="540" y="61"/>
                </a:cubicBezTo>
                <a:cubicBezTo>
                  <a:pt x="537" y="61"/>
                  <a:pt x="533" y="61"/>
                  <a:pt x="530" y="62"/>
                </a:cubicBezTo>
                <a:cubicBezTo>
                  <a:pt x="530" y="62"/>
                  <a:pt x="530" y="62"/>
                  <a:pt x="530" y="62"/>
                </a:cubicBezTo>
                <a:cubicBezTo>
                  <a:pt x="529" y="63"/>
                  <a:pt x="529" y="63"/>
                  <a:pt x="529" y="63"/>
                </a:cubicBezTo>
                <a:cubicBezTo>
                  <a:pt x="528" y="63"/>
                  <a:pt x="526" y="62"/>
                  <a:pt x="525" y="62"/>
                </a:cubicBezTo>
                <a:cubicBezTo>
                  <a:pt x="525" y="62"/>
                  <a:pt x="525" y="62"/>
                  <a:pt x="525" y="62"/>
                </a:cubicBezTo>
                <a:cubicBezTo>
                  <a:pt x="500" y="63"/>
                  <a:pt x="476" y="68"/>
                  <a:pt x="452" y="73"/>
                </a:cubicBezTo>
                <a:cubicBezTo>
                  <a:pt x="452" y="73"/>
                  <a:pt x="452" y="73"/>
                  <a:pt x="452" y="73"/>
                </a:cubicBezTo>
                <a:cubicBezTo>
                  <a:pt x="481" y="69"/>
                  <a:pt x="510" y="65"/>
                  <a:pt x="540" y="65"/>
                </a:cubicBezTo>
                <a:close/>
                <a:moveTo>
                  <a:pt x="534" y="57"/>
                </a:moveTo>
                <a:cubicBezTo>
                  <a:pt x="524" y="51"/>
                  <a:pt x="513" y="46"/>
                  <a:pt x="500" y="42"/>
                </a:cubicBezTo>
                <a:cubicBezTo>
                  <a:pt x="500" y="42"/>
                  <a:pt x="500" y="42"/>
                  <a:pt x="500" y="42"/>
                </a:cubicBezTo>
                <a:cubicBezTo>
                  <a:pt x="500" y="42"/>
                  <a:pt x="500" y="43"/>
                  <a:pt x="500" y="43"/>
                </a:cubicBezTo>
                <a:cubicBezTo>
                  <a:pt x="500" y="43"/>
                  <a:pt x="500" y="43"/>
                  <a:pt x="500" y="43"/>
                </a:cubicBezTo>
                <a:cubicBezTo>
                  <a:pt x="505" y="45"/>
                  <a:pt x="510" y="47"/>
                  <a:pt x="515" y="49"/>
                </a:cubicBezTo>
                <a:cubicBezTo>
                  <a:pt x="515" y="49"/>
                  <a:pt x="515" y="49"/>
                  <a:pt x="515" y="49"/>
                </a:cubicBezTo>
                <a:cubicBezTo>
                  <a:pt x="515" y="49"/>
                  <a:pt x="515" y="49"/>
                  <a:pt x="515" y="49"/>
                </a:cubicBezTo>
                <a:cubicBezTo>
                  <a:pt x="516" y="49"/>
                  <a:pt x="516" y="49"/>
                  <a:pt x="516" y="49"/>
                </a:cubicBezTo>
                <a:cubicBezTo>
                  <a:pt x="516" y="49"/>
                  <a:pt x="516" y="50"/>
                  <a:pt x="516" y="51"/>
                </a:cubicBezTo>
                <a:cubicBezTo>
                  <a:pt x="516" y="51"/>
                  <a:pt x="516" y="51"/>
                  <a:pt x="516" y="51"/>
                </a:cubicBezTo>
                <a:cubicBezTo>
                  <a:pt x="516" y="52"/>
                  <a:pt x="516" y="52"/>
                  <a:pt x="516" y="52"/>
                </a:cubicBezTo>
                <a:cubicBezTo>
                  <a:pt x="516" y="52"/>
                  <a:pt x="516" y="52"/>
                  <a:pt x="516" y="52"/>
                </a:cubicBezTo>
                <a:cubicBezTo>
                  <a:pt x="520" y="54"/>
                  <a:pt x="524" y="56"/>
                  <a:pt x="527" y="58"/>
                </a:cubicBezTo>
                <a:cubicBezTo>
                  <a:pt x="527" y="58"/>
                  <a:pt x="527" y="58"/>
                  <a:pt x="527" y="58"/>
                </a:cubicBezTo>
                <a:cubicBezTo>
                  <a:pt x="529" y="57"/>
                  <a:pt x="532" y="57"/>
                  <a:pt x="534" y="57"/>
                </a:cubicBezTo>
                <a:close/>
                <a:moveTo>
                  <a:pt x="529" y="50"/>
                </a:moveTo>
                <a:cubicBezTo>
                  <a:pt x="514" y="34"/>
                  <a:pt x="496" y="19"/>
                  <a:pt x="479" y="7"/>
                </a:cubicBezTo>
                <a:cubicBezTo>
                  <a:pt x="479" y="7"/>
                  <a:pt x="479" y="7"/>
                  <a:pt x="479" y="7"/>
                </a:cubicBezTo>
                <a:cubicBezTo>
                  <a:pt x="476" y="12"/>
                  <a:pt x="473" y="17"/>
                  <a:pt x="469" y="22"/>
                </a:cubicBezTo>
                <a:cubicBezTo>
                  <a:pt x="469" y="22"/>
                  <a:pt x="469" y="22"/>
                  <a:pt x="469" y="22"/>
                </a:cubicBezTo>
                <a:cubicBezTo>
                  <a:pt x="471" y="21"/>
                  <a:pt x="472" y="19"/>
                  <a:pt x="474" y="18"/>
                </a:cubicBezTo>
                <a:cubicBezTo>
                  <a:pt x="474" y="18"/>
                  <a:pt x="474" y="18"/>
                  <a:pt x="474" y="18"/>
                </a:cubicBezTo>
                <a:cubicBezTo>
                  <a:pt x="477" y="21"/>
                  <a:pt x="477" y="21"/>
                  <a:pt x="477" y="21"/>
                </a:cubicBezTo>
                <a:cubicBezTo>
                  <a:pt x="475" y="23"/>
                  <a:pt x="473" y="26"/>
                  <a:pt x="471" y="30"/>
                </a:cubicBezTo>
                <a:cubicBezTo>
                  <a:pt x="471" y="30"/>
                  <a:pt x="471" y="30"/>
                  <a:pt x="471" y="30"/>
                </a:cubicBezTo>
                <a:cubicBezTo>
                  <a:pt x="477" y="31"/>
                  <a:pt x="482" y="32"/>
                  <a:pt x="487" y="33"/>
                </a:cubicBezTo>
                <a:cubicBezTo>
                  <a:pt x="487" y="33"/>
                  <a:pt x="487" y="33"/>
                  <a:pt x="487" y="33"/>
                </a:cubicBezTo>
                <a:cubicBezTo>
                  <a:pt x="489" y="33"/>
                  <a:pt x="491" y="34"/>
                  <a:pt x="492" y="34"/>
                </a:cubicBezTo>
                <a:cubicBezTo>
                  <a:pt x="492" y="34"/>
                  <a:pt x="492" y="34"/>
                  <a:pt x="492" y="34"/>
                </a:cubicBezTo>
                <a:cubicBezTo>
                  <a:pt x="492" y="35"/>
                  <a:pt x="492" y="35"/>
                  <a:pt x="492" y="35"/>
                </a:cubicBezTo>
                <a:cubicBezTo>
                  <a:pt x="494" y="35"/>
                  <a:pt x="495" y="36"/>
                  <a:pt x="497" y="36"/>
                </a:cubicBezTo>
                <a:cubicBezTo>
                  <a:pt x="497" y="36"/>
                  <a:pt x="497" y="36"/>
                  <a:pt x="497" y="36"/>
                </a:cubicBezTo>
                <a:cubicBezTo>
                  <a:pt x="497" y="36"/>
                  <a:pt x="498" y="36"/>
                  <a:pt x="498" y="35"/>
                </a:cubicBezTo>
                <a:cubicBezTo>
                  <a:pt x="498" y="35"/>
                  <a:pt x="498" y="35"/>
                  <a:pt x="498" y="35"/>
                </a:cubicBezTo>
                <a:cubicBezTo>
                  <a:pt x="500" y="34"/>
                  <a:pt x="500" y="34"/>
                  <a:pt x="500" y="34"/>
                </a:cubicBezTo>
                <a:cubicBezTo>
                  <a:pt x="501" y="36"/>
                  <a:pt x="501" y="36"/>
                  <a:pt x="501" y="36"/>
                </a:cubicBezTo>
                <a:cubicBezTo>
                  <a:pt x="502" y="36"/>
                  <a:pt x="502" y="37"/>
                  <a:pt x="502" y="38"/>
                </a:cubicBezTo>
                <a:cubicBezTo>
                  <a:pt x="502" y="38"/>
                  <a:pt x="502" y="38"/>
                  <a:pt x="502" y="38"/>
                </a:cubicBezTo>
                <a:cubicBezTo>
                  <a:pt x="502" y="38"/>
                  <a:pt x="502" y="38"/>
                  <a:pt x="502" y="38"/>
                </a:cubicBezTo>
                <a:cubicBezTo>
                  <a:pt x="502" y="38"/>
                  <a:pt x="502" y="38"/>
                  <a:pt x="502" y="38"/>
                </a:cubicBezTo>
                <a:cubicBezTo>
                  <a:pt x="511" y="41"/>
                  <a:pt x="521" y="45"/>
                  <a:pt x="529" y="50"/>
                </a:cubicBezTo>
                <a:close/>
                <a:moveTo>
                  <a:pt x="496" y="41"/>
                </a:moveTo>
                <a:cubicBezTo>
                  <a:pt x="496" y="41"/>
                  <a:pt x="496" y="42"/>
                  <a:pt x="495" y="42"/>
                </a:cubicBezTo>
                <a:cubicBezTo>
                  <a:pt x="495" y="42"/>
                  <a:pt x="495" y="42"/>
                  <a:pt x="495" y="42"/>
                </a:cubicBezTo>
                <a:cubicBezTo>
                  <a:pt x="495" y="42"/>
                  <a:pt x="496" y="42"/>
                  <a:pt x="496" y="42"/>
                </a:cubicBezTo>
                <a:cubicBezTo>
                  <a:pt x="496" y="42"/>
                  <a:pt x="496" y="42"/>
                  <a:pt x="496" y="42"/>
                </a:cubicBezTo>
                <a:cubicBezTo>
                  <a:pt x="496" y="42"/>
                  <a:pt x="496" y="42"/>
                  <a:pt x="496" y="41"/>
                </a:cubicBezTo>
                <a:close/>
                <a:moveTo>
                  <a:pt x="494" y="49"/>
                </a:moveTo>
                <a:cubicBezTo>
                  <a:pt x="494" y="50"/>
                  <a:pt x="494" y="50"/>
                  <a:pt x="494" y="50"/>
                </a:cubicBezTo>
                <a:cubicBezTo>
                  <a:pt x="494" y="50"/>
                  <a:pt x="494" y="50"/>
                  <a:pt x="494" y="50"/>
                </a:cubicBezTo>
                <a:cubicBezTo>
                  <a:pt x="494" y="50"/>
                  <a:pt x="494" y="50"/>
                  <a:pt x="494" y="50"/>
                </a:cubicBezTo>
                <a:cubicBezTo>
                  <a:pt x="494" y="49"/>
                  <a:pt x="494" y="49"/>
                  <a:pt x="494" y="49"/>
                </a:cubicBezTo>
                <a:close/>
                <a:moveTo>
                  <a:pt x="493" y="48"/>
                </a:moveTo>
                <a:cubicBezTo>
                  <a:pt x="493" y="49"/>
                  <a:pt x="493" y="49"/>
                  <a:pt x="493" y="49"/>
                </a:cubicBezTo>
                <a:cubicBezTo>
                  <a:pt x="493" y="48"/>
                  <a:pt x="493" y="48"/>
                  <a:pt x="493" y="48"/>
                </a:cubicBezTo>
                <a:close/>
                <a:moveTo>
                  <a:pt x="492" y="47"/>
                </a:moveTo>
                <a:cubicBezTo>
                  <a:pt x="490" y="47"/>
                  <a:pt x="489" y="46"/>
                  <a:pt x="487" y="46"/>
                </a:cubicBezTo>
                <a:cubicBezTo>
                  <a:pt x="487" y="46"/>
                  <a:pt x="487" y="46"/>
                  <a:pt x="487" y="46"/>
                </a:cubicBezTo>
                <a:cubicBezTo>
                  <a:pt x="486" y="46"/>
                  <a:pt x="484" y="47"/>
                  <a:pt x="483" y="47"/>
                </a:cubicBezTo>
                <a:cubicBezTo>
                  <a:pt x="483" y="47"/>
                  <a:pt x="483" y="47"/>
                  <a:pt x="483" y="47"/>
                </a:cubicBezTo>
                <a:cubicBezTo>
                  <a:pt x="486" y="48"/>
                  <a:pt x="488" y="48"/>
                  <a:pt x="491" y="49"/>
                </a:cubicBezTo>
                <a:cubicBezTo>
                  <a:pt x="491" y="49"/>
                  <a:pt x="491" y="49"/>
                  <a:pt x="491" y="49"/>
                </a:cubicBezTo>
                <a:cubicBezTo>
                  <a:pt x="491" y="48"/>
                  <a:pt x="492" y="48"/>
                  <a:pt x="492" y="47"/>
                </a:cubicBezTo>
                <a:close/>
                <a:moveTo>
                  <a:pt x="492" y="39"/>
                </a:moveTo>
                <a:cubicBezTo>
                  <a:pt x="490" y="39"/>
                  <a:pt x="488" y="38"/>
                  <a:pt x="487" y="38"/>
                </a:cubicBezTo>
                <a:cubicBezTo>
                  <a:pt x="487" y="38"/>
                  <a:pt x="487" y="38"/>
                  <a:pt x="487" y="38"/>
                </a:cubicBezTo>
                <a:cubicBezTo>
                  <a:pt x="484" y="37"/>
                  <a:pt x="482" y="37"/>
                  <a:pt x="480" y="37"/>
                </a:cubicBezTo>
                <a:cubicBezTo>
                  <a:pt x="480" y="37"/>
                  <a:pt x="480" y="37"/>
                  <a:pt x="480" y="37"/>
                </a:cubicBezTo>
                <a:cubicBezTo>
                  <a:pt x="483" y="38"/>
                  <a:pt x="486" y="39"/>
                  <a:pt x="490" y="40"/>
                </a:cubicBezTo>
                <a:cubicBezTo>
                  <a:pt x="490" y="40"/>
                  <a:pt x="490" y="40"/>
                  <a:pt x="490" y="40"/>
                </a:cubicBezTo>
                <a:cubicBezTo>
                  <a:pt x="490" y="40"/>
                  <a:pt x="491" y="39"/>
                  <a:pt x="492" y="39"/>
                </a:cubicBezTo>
                <a:close/>
                <a:moveTo>
                  <a:pt x="481" y="44"/>
                </a:moveTo>
                <a:cubicBezTo>
                  <a:pt x="476" y="42"/>
                  <a:pt x="471" y="41"/>
                  <a:pt x="466" y="40"/>
                </a:cubicBezTo>
                <a:cubicBezTo>
                  <a:pt x="466" y="40"/>
                  <a:pt x="466" y="40"/>
                  <a:pt x="466" y="40"/>
                </a:cubicBezTo>
                <a:cubicBezTo>
                  <a:pt x="465" y="41"/>
                  <a:pt x="464" y="42"/>
                  <a:pt x="463" y="44"/>
                </a:cubicBezTo>
                <a:cubicBezTo>
                  <a:pt x="463" y="44"/>
                  <a:pt x="463" y="44"/>
                  <a:pt x="463" y="44"/>
                </a:cubicBezTo>
                <a:cubicBezTo>
                  <a:pt x="467" y="44"/>
                  <a:pt x="472" y="45"/>
                  <a:pt x="476" y="46"/>
                </a:cubicBezTo>
                <a:cubicBezTo>
                  <a:pt x="476" y="46"/>
                  <a:pt x="476" y="46"/>
                  <a:pt x="476" y="46"/>
                </a:cubicBezTo>
                <a:cubicBezTo>
                  <a:pt x="477" y="45"/>
                  <a:pt x="479" y="45"/>
                  <a:pt x="481" y="44"/>
                </a:cubicBezTo>
                <a:close/>
                <a:moveTo>
                  <a:pt x="468" y="49"/>
                </a:moveTo>
                <a:cubicBezTo>
                  <a:pt x="466" y="48"/>
                  <a:pt x="463" y="48"/>
                  <a:pt x="461" y="48"/>
                </a:cubicBezTo>
                <a:cubicBezTo>
                  <a:pt x="461" y="48"/>
                  <a:pt x="461" y="48"/>
                  <a:pt x="461" y="48"/>
                </a:cubicBezTo>
                <a:cubicBezTo>
                  <a:pt x="460" y="49"/>
                  <a:pt x="459" y="51"/>
                  <a:pt x="458" y="53"/>
                </a:cubicBezTo>
                <a:cubicBezTo>
                  <a:pt x="458" y="53"/>
                  <a:pt x="458" y="53"/>
                  <a:pt x="458" y="53"/>
                </a:cubicBezTo>
                <a:cubicBezTo>
                  <a:pt x="461" y="51"/>
                  <a:pt x="465" y="50"/>
                  <a:pt x="468" y="49"/>
                </a:cubicBezTo>
                <a:close/>
                <a:moveTo>
                  <a:pt x="465" y="32"/>
                </a:moveTo>
                <a:cubicBezTo>
                  <a:pt x="464" y="32"/>
                  <a:pt x="464" y="32"/>
                  <a:pt x="463" y="32"/>
                </a:cubicBezTo>
                <a:cubicBezTo>
                  <a:pt x="463" y="32"/>
                  <a:pt x="463" y="32"/>
                  <a:pt x="463" y="32"/>
                </a:cubicBezTo>
                <a:cubicBezTo>
                  <a:pt x="463" y="32"/>
                  <a:pt x="463" y="33"/>
                  <a:pt x="462" y="33"/>
                </a:cubicBezTo>
                <a:cubicBezTo>
                  <a:pt x="462" y="33"/>
                  <a:pt x="462" y="33"/>
                  <a:pt x="462" y="33"/>
                </a:cubicBezTo>
                <a:cubicBezTo>
                  <a:pt x="463" y="33"/>
                  <a:pt x="464" y="33"/>
                  <a:pt x="465" y="33"/>
                </a:cubicBezTo>
                <a:cubicBezTo>
                  <a:pt x="465" y="33"/>
                  <a:pt x="465" y="33"/>
                  <a:pt x="465" y="33"/>
                </a:cubicBezTo>
                <a:cubicBezTo>
                  <a:pt x="465" y="33"/>
                  <a:pt x="465" y="33"/>
                  <a:pt x="465" y="32"/>
                </a:cubicBezTo>
                <a:close/>
                <a:moveTo>
                  <a:pt x="462" y="39"/>
                </a:moveTo>
                <a:cubicBezTo>
                  <a:pt x="460" y="38"/>
                  <a:pt x="459" y="38"/>
                  <a:pt x="457" y="37"/>
                </a:cubicBezTo>
                <a:cubicBezTo>
                  <a:pt x="457" y="37"/>
                  <a:pt x="457" y="37"/>
                  <a:pt x="457" y="37"/>
                </a:cubicBezTo>
                <a:cubicBezTo>
                  <a:pt x="456" y="39"/>
                  <a:pt x="454" y="41"/>
                  <a:pt x="453" y="42"/>
                </a:cubicBezTo>
                <a:cubicBezTo>
                  <a:pt x="453" y="42"/>
                  <a:pt x="453" y="42"/>
                  <a:pt x="453" y="42"/>
                </a:cubicBezTo>
                <a:cubicBezTo>
                  <a:pt x="455" y="42"/>
                  <a:pt x="457" y="43"/>
                  <a:pt x="459" y="43"/>
                </a:cubicBezTo>
                <a:cubicBezTo>
                  <a:pt x="459" y="43"/>
                  <a:pt x="459" y="43"/>
                  <a:pt x="459" y="43"/>
                </a:cubicBezTo>
                <a:cubicBezTo>
                  <a:pt x="460" y="42"/>
                  <a:pt x="461" y="40"/>
                  <a:pt x="462" y="39"/>
                </a:cubicBezTo>
                <a:close/>
                <a:moveTo>
                  <a:pt x="457" y="31"/>
                </a:moveTo>
                <a:cubicBezTo>
                  <a:pt x="446" y="29"/>
                  <a:pt x="435" y="28"/>
                  <a:pt x="423" y="27"/>
                </a:cubicBezTo>
                <a:cubicBezTo>
                  <a:pt x="423" y="27"/>
                  <a:pt x="423" y="27"/>
                  <a:pt x="423" y="27"/>
                </a:cubicBezTo>
                <a:cubicBezTo>
                  <a:pt x="425" y="27"/>
                  <a:pt x="426" y="27"/>
                  <a:pt x="428" y="27"/>
                </a:cubicBezTo>
                <a:cubicBezTo>
                  <a:pt x="428" y="27"/>
                  <a:pt x="428" y="27"/>
                  <a:pt x="428" y="27"/>
                </a:cubicBezTo>
                <a:cubicBezTo>
                  <a:pt x="437" y="29"/>
                  <a:pt x="447" y="30"/>
                  <a:pt x="456" y="32"/>
                </a:cubicBezTo>
                <a:cubicBezTo>
                  <a:pt x="456" y="32"/>
                  <a:pt x="456" y="32"/>
                  <a:pt x="456" y="32"/>
                </a:cubicBezTo>
                <a:cubicBezTo>
                  <a:pt x="457" y="32"/>
                  <a:pt x="457" y="31"/>
                  <a:pt x="457" y="31"/>
                </a:cubicBezTo>
                <a:close/>
                <a:moveTo>
                  <a:pt x="451" y="37"/>
                </a:moveTo>
                <a:cubicBezTo>
                  <a:pt x="360" y="36"/>
                  <a:pt x="268" y="36"/>
                  <a:pt x="180" y="52"/>
                </a:cubicBezTo>
                <a:cubicBezTo>
                  <a:pt x="180" y="52"/>
                  <a:pt x="180" y="52"/>
                  <a:pt x="180" y="52"/>
                </a:cubicBezTo>
                <a:cubicBezTo>
                  <a:pt x="136" y="64"/>
                  <a:pt x="96" y="79"/>
                  <a:pt x="66" y="95"/>
                </a:cubicBezTo>
                <a:cubicBezTo>
                  <a:pt x="66" y="95"/>
                  <a:pt x="66" y="95"/>
                  <a:pt x="66" y="95"/>
                </a:cubicBezTo>
                <a:cubicBezTo>
                  <a:pt x="180" y="68"/>
                  <a:pt x="281" y="35"/>
                  <a:pt x="391" y="37"/>
                </a:cubicBezTo>
                <a:cubicBezTo>
                  <a:pt x="391" y="37"/>
                  <a:pt x="391" y="37"/>
                  <a:pt x="391" y="37"/>
                </a:cubicBezTo>
                <a:cubicBezTo>
                  <a:pt x="409" y="38"/>
                  <a:pt x="427" y="39"/>
                  <a:pt x="445" y="41"/>
                </a:cubicBezTo>
                <a:cubicBezTo>
                  <a:pt x="445" y="41"/>
                  <a:pt x="445" y="41"/>
                  <a:pt x="445" y="41"/>
                </a:cubicBezTo>
                <a:cubicBezTo>
                  <a:pt x="447" y="40"/>
                  <a:pt x="449" y="38"/>
                  <a:pt x="451" y="37"/>
                </a:cubicBezTo>
                <a:close/>
                <a:moveTo>
                  <a:pt x="434" y="33"/>
                </a:moveTo>
                <a:cubicBezTo>
                  <a:pt x="432" y="32"/>
                  <a:pt x="429" y="32"/>
                  <a:pt x="427" y="31"/>
                </a:cubicBezTo>
                <a:cubicBezTo>
                  <a:pt x="427" y="31"/>
                  <a:pt x="427" y="31"/>
                  <a:pt x="427" y="31"/>
                </a:cubicBezTo>
                <a:cubicBezTo>
                  <a:pt x="406" y="29"/>
                  <a:pt x="383" y="27"/>
                  <a:pt x="360" y="27"/>
                </a:cubicBezTo>
                <a:cubicBezTo>
                  <a:pt x="360" y="27"/>
                  <a:pt x="360" y="27"/>
                  <a:pt x="360" y="27"/>
                </a:cubicBezTo>
                <a:cubicBezTo>
                  <a:pt x="350" y="26"/>
                  <a:pt x="340" y="27"/>
                  <a:pt x="330" y="27"/>
                </a:cubicBezTo>
                <a:cubicBezTo>
                  <a:pt x="330" y="27"/>
                  <a:pt x="330" y="27"/>
                  <a:pt x="330" y="27"/>
                </a:cubicBezTo>
                <a:cubicBezTo>
                  <a:pt x="297" y="29"/>
                  <a:pt x="264" y="34"/>
                  <a:pt x="232" y="40"/>
                </a:cubicBezTo>
                <a:cubicBezTo>
                  <a:pt x="232" y="40"/>
                  <a:pt x="232" y="40"/>
                  <a:pt x="232" y="40"/>
                </a:cubicBezTo>
                <a:cubicBezTo>
                  <a:pt x="298" y="32"/>
                  <a:pt x="366" y="32"/>
                  <a:pt x="434" y="33"/>
                </a:cubicBezTo>
                <a:close/>
                <a:moveTo>
                  <a:pt x="241" y="34"/>
                </a:moveTo>
                <a:cubicBezTo>
                  <a:pt x="196" y="41"/>
                  <a:pt x="153" y="51"/>
                  <a:pt x="115" y="63"/>
                </a:cubicBezTo>
                <a:cubicBezTo>
                  <a:pt x="115" y="63"/>
                  <a:pt x="115" y="63"/>
                  <a:pt x="115" y="63"/>
                </a:cubicBezTo>
                <a:cubicBezTo>
                  <a:pt x="136" y="57"/>
                  <a:pt x="157" y="52"/>
                  <a:pt x="179" y="48"/>
                </a:cubicBezTo>
                <a:cubicBezTo>
                  <a:pt x="179" y="48"/>
                  <a:pt x="179" y="48"/>
                  <a:pt x="179" y="48"/>
                </a:cubicBezTo>
                <a:cubicBezTo>
                  <a:pt x="199" y="43"/>
                  <a:pt x="220" y="38"/>
                  <a:pt x="241" y="34"/>
                </a:cubicBezTo>
                <a:close/>
              </a:path>
            </a:pathLst>
          </a:custGeom>
          <a:solidFill>
            <a:srgbClr val="003AFF"/>
          </a:solidFill>
          <a:ln>
            <a:noFill/>
          </a:ln>
        </p:spPr>
        <p:txBody>
          <a:bodyPr vert="horz" wrap="square" lIns="72468" tIns="36239" rIns="72468" bIns="36239" numCol="1" anchor="t" anchorCtr="0" compatLnSpc="1">
            <a:prstTxWarp prst="textNoShape">
              <a:avLst/>
            </a:prstTxWarp>
          </a:bodyPr>
          <a:lstStyle/>
          <a:p>
            <a:pPr marL="0" marR="0" lvl="0" indent="0" algn="l" defTabSz="984250" rtl="0" eaLnBrk="1" fontAlgn="base" latinLnBrk="0" hangingPunct="1">
              <a:lnSpc>
                <a:spcPct val="100000"/>
              </a:lnSpc>
              <a:spcBef>
                <a:spcPct val="0"/>
              </a:spcBef>
              <a:spcAft>
                <a:spcPct val="0"/>
              </a:spcAft>
              <a:buClrTx/>
              <a:buSzTx/>
              <a:buFontTx/>
              <a:buNone/>
              <a:tabLst/>
              <a:defRPr/>
            </a:pPr>
            <a:endParaRPr kumimoji="0" lang="en-GB" sz="1900" b="0" i="0" u="none" strike="noStrike" kern="1200" cap="none" spc="0" normalizeH="0" baseline="0" noProof="0">
              <a:ln>
                <a:noFill/>
              </a:ln>
              <a:solidFill>
                <a:srgbClr val="FFDCB9"/>
              </a:solidFill>
              <a:effectLst/>
              <a:uLnTx/>
              <a:uFillTx/>
              <a:latin typeface="Verdana"/>
              <a:ea typeface="+mn-ea"/>
              <a:cs typeface="Arial" panose="020B0604020202020204" pitchFamily="34" charset="0"/>
            </a:endParaRPr>
          </a:p>
        </p:txBody>
      </p:sp>
    </p:spTree>
    <p:extLst>
      <p:ext uri="{BB962C8B-B14F-4D97-AF65-F5344CB8AC3E}">
        <p14:creationId xmlns:p14="http://schemas.microsoft.com/office/powerpoint/2010/main" val="851333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2"/>
                                        </p:tgtEl>
                                        <p:attrNameLst>
                                          <p:attrName>style.visibility</p:attrName>
                                        </p:attrNameLst>
                                      </p:cBhvr>
                                      <p:to>
                                        <p:strVal val="visible"/>
                                      </p:to>
                                    </p:set>
                                  </p:childTnLst>
                                </p:cTn>
                              </p:par>
                              <p:par>
                                <p:cTn id="21" presetID="1" presetClass="entr" presetSubtype="0" fill="hold" grpId="0" nodeType="withEffect" nodePh="1">
                                  <p:stCondLst>
                                    <p:cond delay="0"/>
                                  </p:stCondLst>
                                  <p:endCondLst>
                                    <p:cond evt="begin" delay="0">
                                      <p:tn val="21"/>
                                    </p:cond>
                                  </p:end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20"/>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5"/>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4"/>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23"/>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9"/>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8"/>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27"/>
                                        </p:tgtEl>
                                        <p:attrNameLst>
                                          <p:attrName>style.visibility</p:attrName>
                                        </p:attrNameLst>
                                      </p:cBhvr>
                                      <p:to>
                                        <p:strVal val="visible"/>
                                      </p:to>
                                    </p:set>
                                  </p:childTnLst>
                                </p:cTn>
                              </p:par>
                              <p:par>
                                <p:cTn id="57" presetID="1" presetClass="entr" presetSubtype="0" fill="hold" nodeType="withEffect">
                                  <p:stCondLst>
                                    <p:cond delay="0"/>
                                  </p:stCondLst>
                                  <p:childTnLst>
                                    <p:set>
                                      <p:cBhvr>
                                        <p:cTn id="58"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2" grpId="0" animBg="1"/>
      <p:bldP spid="5" grpId="0"/>
      <p:bldP spid="9" grpId="0" animBg="1"/>
      <p:bldP spid="10" grpId="0" animBg="1"/>
      <p:bldP spid="23" grpId="0" animBg="1"/>
      <p:bldP spid="24" grpId="0" animBg="1"/>
      <p:bldP spid="25" grpId="0" animBg="1"/>
      <p:bldP spid="2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174E80-10E1-F93A-934C-C24FB08F26E9}"/>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41C377FD-FCFB-8243-67C7-4DC8CC6E920F}"/>
              </a:ext>
            </a:extLst>
          </p:cNvPr>
          <p:cNvSpPr>
            <a:spLocks noGrp="1"/>
          </p:cNvSpPr>
          <p:nvPr>
            <p:ph type="title"/>
          </p:nvPr>
        </p:nvSpPr>
        <p:spPr/>
        <p:txBody>
          <a:bodyPr/>
          <a:lstStyle/>
          <a:p>
            <a:r>
              <a:rPr lang="en-GB" noProof="0">
                <a:latin typeface="Open Sans Semibold"/>
                <a:ea typeface="Open Sans Semibold"/>
                <a:cs typeface="Open Sans Semibold"/>
              </a:rPr>
              <a:t>Motivation| </a:t>
            </a:r>
            <a:r>
              <a:rPr lang="en-GB" noProof="0">
                <a:solidFill>
                  <a:srgbClr val="003AFF"/>
                </a:solidFill>
                <a:latin typeface="Open Sans Semibold"/>
                <a:ea typeface="Open Sans Semibold"/>
                <a:cs typeface="Open Sans Semibold"/>
              </a:rPr>
              <a:t>LLM as a judge can benefit everyone in our department (and beyond)</a:t>
            </a:r>
          </a:p>
        </p:txBody>
      </p:sp>
      <p:sp>
        <p:nvSpPr>
          <p:cNvPr id="9" name="Rectangle 8">
            <a:extLst>
              <a:ext uri="{FF2B5EF4-FFF2-40B4-BE49-F238E27FC236}">
                <a16:creationId xmlns:a16="http://schemas.microsoft.com/office/drawing/2014/main" id="{353A5680-201B-B78A-516B-458408F04DC1}"/>
              </a:ext>
            </a:extLst>
          </p:cNvPr>
          <p:cNvSpPr/>
          <p:nvPr/>
        </p:nvSpPr>
        <p:spPr>
          <a:xfrm>
            <a:off x="6498773" y="2030813"/>
            <a:ext cx="5250313" cy="9144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spcBef>
                <a:spcPts val="3000"/>
              </a:spcBef>
              <a:buClr>
                <a:schemeClr val="accent2"/>
              </a:buClr>
              <a:buSzPct val="200000"/>
            </a:pPr>
            <a:r>
              <a:rPr lang="en-GB" sz="2000" b="1" noProof="0">
                <a:solidFill>
                  <a:schemeClr val="tx1"/>
                </a:solidFill>
              </a:rPr>
              <a:t>Select </a:t>
            </a:r>
            <a:br>
              <a:rPr lang="en-GB" sz="2000" b="1" noProof="0">
                <a:solidFill>
                  <a:schemeClr val="tx1"/>
                </a:solidFill>
              </a:rPr>
            </a:br>
            <a:r>
              <a:rPr lang="en-GB" sz="2000" noProof="0">
                <a:solidFill>
                  <a:schemeClr val="bg1">
                    <a:lumMod val="50000"/>
                  </a:schemeClr>
                </a:solidFill>
              </a:rPr>
              <a:t>(e.g., Follow up questions, insights)</a:t>
            </a:r>
            <a:br>
              <a:rPr lang="en-GB" sz="2000" noProof="0">
                <a:solidFill>
                  <a:schemeClr val="bg1">
                    <a:lumMod val="50000"/>
                  </a:schemeClr>
                </a:solidFill>
              </a:rPr>
            </a:br>
            <a:br>
              <a:rPr lang="en-GB" sz="2000" noProof="0">
                <a:solidFill>
                  <a:schemeClr val="bg1">
                    <a:lumMod val="50000"/>
                  </a:schemeClr>
                </a:solidFill>
              </a:rPr>
            </a:br>
            <a:endParaRPr lang="en-GB" sz="2000" noProof="0">
              <a:solidFill>
                <a:schemeClr val="tx1"/>
              </a:solidFill>
            </a:endParaRPr>
          </a:p>
        </p:txBody>
      </p:sp>
      <p:sp>
        <p:nvSpPr>
          <p:cNvPr id="11" name="Rectangle 10">
            <a:extLst>
              <a:ext uri="{FF2B5EF4-FFF2-40B4-BE49-F238E27FC236}">
                <a16:creationId xmlns:a16="http://schemas.microsoft.com/office/drawing/2014/main" id="{064A5B34-93FC-D9BA-EDEC-656F27FE1171}"/>
              </a:ext>
            </a:extLst>
          </p:cNvPr>
          <p:cNvSpPr/>
          <p:nvPr/>
        </p:nvSpPr>
        <p:spPr>
          <a:xfrm>
            <a:off x="442913" y="1469450"/>
            <a:ext cx="5308600" cy="3851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108000" rIns="108000" bIns="10800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noProof="0">
                <a:solidFill>
                  <a:srgbClr val="003AFF"/>
                </a:solidFill>
                <a:latin typeface="Open Sans"/>
              </a:rPr>
              <a:t>In many instances…</a:t>
            </a:r>
            <a:endParaRPr kumimoji="0" lang="en-GB" sz="2000" b="1" i="0" u="none" strike="noStrike" kern="1200" cap="none" spc="0" normalizeH="0" baseline="0" noProof="0">
              <a:ln>
                <a:noFill/>
              </a:ln>
              <a:solidFill>
                <a:srgbClr val="003AFF"/>
              </a:solidFill>
              <a:effectLst/>
              <a:uLnTx/>
              <a:uFillTx/>
              <a:latin typeface="Open Sans"/>
              <a:ea typeface="+mn-ea"/>
              <a:cs typeface="+mn-cs"/>
            </a:endParaRPr>
          </a:p>
        </p:txBody>
      </p:sp>
      <p:sp>
        <p:nvSpPr>
          <p:cNvPr id="13" name="Rectangle 12">
            <a:extLst>
              <a:ext uri="{FF2B5EF4-FFF2-40B4-BE49-F238E27FC236}">
                <a16:creationId xmlns:a16="http://schemas.microsoft.com/office/drawing/2014/main" id="{F5CC089A-0A6E-0421-A576-2E21E696D94D}"/>
              </a:ext>
            </a:extLst>
          </p:cNvPr>
          <p:cNvSpPr/>
          <p:nvPr/>
        </p:nvSpPr>
        <p:spPr>
          <a:xfrm>
            <a:off x="6403977" y="1449388"/>
            <a:ext cx="5554659" cy="3851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108000" rIns="108000" bIns="10800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a:ln>
                  <a:noFill/>
                </a:ln>
                <a:solidFill>
                  <a:srgbClr val="003AFF"/>
                </a:solidFill>
                <a:effectLst/>
                <a:uLnTx/>
                <a:uFillTx/>
                <a:latin typeface="Open Sans"/>
                <a:ea typeface="+mn-ea"/>
                <a:cs typeface="+mn-cs"/>
              </a:rPr>
              <a:t>…we can use LLM as a judge </a:t>
            </a:r>
          </a:p>
        </p:txBody>
      </p:sp>
      <p:sp>
        <p:nvSpPr>
          <p:cNvPr id="15" name="Rectangle 14">
            <a:extLst>
              <a:ext uri="{FF2B5EF4-FFF2-40B4-BE49-F238E27FC236}">
                <a16:creationId xmlns:a16="http://schemas.microsoft.com/office/drawing/2014/main" id="{666E91A4-6543-A5CB-E3A5-EA1A4281D2AB}"/>
              </a:ext>
            </a:extLst>
          </p:cNvPr>
          <p:cNvSpPr/>
          <p:nvPr/>
        </p:nvSpPr>
        <p:spPr>
          <a:xfrm>
            <a:off x="551830" y="2122165"/>
            <a:ext cx="4975933" cy="44465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spcBef>
                <a:spcPts val="3000"/>
              </a:spcBef>
              <a:buClr>
                <a:srgbClr val="003AFF"/>
              </a:buClr>
              <a:buSzPct val="200000"/>
            </a:pPr>
            <a:r>
              <a:rPr lang="en-GB" sz="2000" b="1" noProof="0">
                <a:solidFill>
                  <a:schemeClr val="tx1"/>
                </a:solidFill>
              </a:rPr>
              <a:t>Analyse user studies </a:t>
            </a:r>
            <a:r>
              <a:rPr lang="en-GB" sz="2000">
                <a:solidFill>
                  <a:schemeClr val="bg1">
                    <a:lumMod val="50000"/>
                  </a:schemeClr>
                </a:solidFill>
              </a:rPr>
              <a:t>(e.g., interviews, user forms) </a:t>
            </a:r>
          </a:p>
          <a:p>
            <a:pPr>
              <a:spcBef>
                <a:spcPts val="3000"/>
              </a:spcBef>
              <a:buClr>
                <a:srgbClr val="003AFF"/>
              </a:buClr>
              <a:buSzPct val="200000"/>
            </a:pPr>
            <a:r>
              <a:rPr lang="en-GB" sz="2000" b="1" noProof="0">
                <a:solidFill>
                  <a:schemeClr val="tx1"/>
                </a:solidFill>
              </a:rPr>
              <a:t>Algorithms/pipelines </a:t>
            </a:r>
            <a:r>
              <a:rPr lang="en-GB" sz="2000">
                <a:solidFill>
                  <a:schemeClr val="bg1">
                    <a:lumMod val="50000"/>
                  </a:schemeClr>
                </a:solidFill>
              </a:rPr>
              <a:t>(e.g., Information retrieval, pipelines)</a:t>
            </a:r>
          </a:p>
          <a:p>
            <a:pPr algn="l">
              <a:spcBef>
                <a:spcPts val="3000"/>
              </a:spcBef>
              <a:buClr>
                <a:srgbClr val="003AFF"/>
              </a:buClr>
              <a:buSzPct val="200000"/>
            </a:pPr>
            <a:r>
              <a:rPr lang="en-GB" sz="2000" b="1" noProof="0">
                <a:solidFill>
                  <a:schemeClr val="tx1"/>
                </a:solidFill>
              </a:rPr>
              <a:t>Bias understanding </a:t>
            </a:r>
            <a:r>
              <a:rPr lang="en-GB" sz="2000">
                <a:solidFill>
                  <a:schemeClr val="bg1">
                    <a:lumMod val="50000"/>
                  </a:schemeClr>
                </a:solidFill>
              </a:rPr>
              <a:t>(e.g., how does one person's perspective differ from someone else’s)</a:t>
            </a:r>
          </a:p>
          <a:p>
            <a:pPr>
              <a:spcBef>
                <a:spcPts val="3000"/>
              </a:spcBef>
              <a:buClr>
                <a:srgbClr val="003AFF"/>
              </a:buClr>
              <a:buSzPct val="200000"/>
            </a:pPr>
            <a:r>
              <a:rPr lang="en-GB" sz="2000" b="1" noProof="0">
                <a:solidFill>
                  <a:schemeClr val="tx1"/>
                </a:solidFill>
              </a:rPr>
              <a:t>Information retrieval </a:t>
            </a:r>
            <a:r>
              <a:rPr lang="en-GB" sz="2000">
                <a:solidFill>
                  <a:schemeClr val="bg1">
                    <a:lumMod val="50000"/>
                  </a:schemeClr>
                </a:solidFill>
              </a:rPr>
              <a:t>(e.g., company data, user posts)</a:t>
            </a:r>
          </a:p>
          <a:p>
            <a:pPr marL="285750" indent="-285750" algn="l">
              <a:spcBef>
                <a:spcPts val="3000"/>
              </a:spcBef>
              <a:buClr>
                <a:schemeClr val="accent2"/>
              </a:buClr>
              <a:buSzPct val="200000"/>
              <a:buFont typeface="Open Sans" panose="020B0606030504020204" pitchFamily="34" charset="0"/>
              <a:buChar char="›"/>
            </a:pPr>
            <a:endParaRPr lang="en-GB" sz="2000" noProof="0">
              <a:solidFill>
                <a:schemeClr val="tx1"/>
              </a:solidFill>
            </a:endParaRPr>
          </a:p>
        </p:txBody>
      </p:sp>
      <p:sp>
        <p:nvSpPr>
          <p:cNvPr id="14" name="Rectangle 13">
            <a:extLst>
              <a:ext uri="{FF2B5EF4-FFF2-40B4-BE49-F238E27FC236}">
                <a16:creationId xmlns:a16="http://schemas.microsoft.com/office/drawing/2014/main" id="{803A798F-DD1F-7B6B-1F0F-B0B902773A00}"/>
              </a:ext>
            </a:extLst>
          </p:cNvPr>
          <p:cNvSpPr/>
          <p:nvPr/>
        </p:nvSpPr>
        <p:spPr>
          <a:xfrm>
            <a:off x="7216067" y="8517398"/>
            <a:ext cx="4975933" cy="44465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marL="285750" indent="-285750" algn="l">
              <a:spcBef>
                <a:spcPts val="800"/>
              </a:spcBef>
              <a:buClr>
                <a:schemeClr val="accent2"/>
              </a:buClr>
              <a:buSzPct val="200000"/>
              <a:buFont typeface="Open Sans" panose="020B0606030504020204" pitchFamily="34" charset="0"/>
              <a:buChar char="›"/>
            </a:pPr>
            <a:endParaRPr lang="en-GB" sz="2000" noProof="0">
              <a:solidFill>
                <a:schemeClr val="tx1"/>
              </a:solidFill>
            </a:endParaRPr>
          </a:p>
        </p:txBody>
      </p:sp>
      <p:pic>
        <p:nvPicPr>
          <p:cNvPr id="18" name="Graphic 17" descr="Arrow Right with solid fill">
            <a:extLst>
              <a:ext uri="{FF2B5EF4-FFF2-40B4-BE49-F238E27FC236}">
                <a16:creationId xmlns:a16="http://schemas.microsoft.com/office/drawing/2014/main" id="{3FF6B116-2243-7E5E-F30E-CD1B8564F236}"/>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489577" y="1983441"/>
            <a:ext cx="914400" cy="914400"/>
          </a:xfrm>
          <a:prstGeom prst="rect">
            <a:avLst/>
          </a:prstGeom>
        </p:spPr>
      </p:pic>
      <p:pic>
        <p:nvPicPr>
          <p:cNvPr id="20" name="Graphic 19" descr="Arrow Right with solid fill">
            <a:extLst>
              <a:ext uri="{FF2B5EF4-FFF2-40B4-BE49-F238E27FC236}">
                <a16:creationId xmlns:a16="http://schemas.microsoft.com/office/drawing/2014/main" id="{1C4F8688-785F-08AB-EFA3-899172755CB6}"/>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489577" y="2971800"/>
            <a:ext cx="914400" cy="914400"/>
          </a:xfrm>
          <a:prstGeom prst="rect">
            <a:avLst/>
          </a:prstGeom>
        </p:spPr>
      </p:pic>
      <p:pic>
        <p:nvPicPr>
          <p:cNvPr id="22" name="Graphic 21" descr="Arrow Right with solid fill">
            <a:extLst>
              <a:ext uri="{FF2B5EF4-FFF2-40B4-BE49-F238E27FC236}">
                <a16:creationId xmlns:a16="http://schemas.microsoft.com/office/drawing/2014/main" id="{B0FD2286-AD9C-1B09-4432-4491926C4417}"/>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465860" y="4024924"/>
            <a:ext cx="914400" cy="914400"/>
          </a:xfrm>
          <a:prstGeom prst="rect">
            <a:avLst/>
          </a:prstGeom>
        </p:spPr>
      </p:pic>
      <p:pic>
        <p:nvPicPr>
          <p:cNvPr id="23" name="Graphic 22" descr="Arrow Right with solid fill">
            <a:extLst>
              <a:ext uri="{FF2B5EF4-FFF2-40B4-BE49-F238E27FC236}">
                <a16:creationId xmlns:a16="http://schemas.microsoft.com/office/drawing/2014/main" id="{D45F994B-F777-9BE6-2C00-3E5013BA5CDB}"/>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496812" y="5388550"/>
            <a:ext cx="914400" cy="914400"/>
          </a:xfrm>
          <a:prstGeom prst="rect">
            <a:avLst/>
          </a:prstGeom>
        </p:spPr>
      </p:pic>
      <p:sp>
        <p:nvSpPr>
          <p:cNvPr id="3" name="Rectangle 2">
            <a:extLst>
              <a:ext uri="{FF2B5EF4-FFF2-40B4-BE49-F238E27FC236}">
                <a16:creationId xmlns:a16="http://schemas.microsoft.com/office/drawing/2014/main" id="{F0B91D0D-44B6-9F6A-316D-81886334D189}"/>
              </a:ext>
            </a:extLst>
          </p:cNvPr>
          <p:cNvSpPr/>
          <p:nvPr/>
        </p:nvSpPr>
        <p:spPr>
          <a:xfrm>
            <a:off x="6498772" y="2998386"/>
            <a:ext cx="5250313" cy="9144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spcBef>
                <a:spcPts val="3000"/>
              </a:spcBef>
              <a:buClr>
                <a:schemeClr val="accent2"/>
              </a:buClr>
              <a:buSzPct val="200000"/>
            </a:pPr>
            <a:r>
              <a:rPr lang="en-GB" sz="2000" b="1">
                <a:solidFill>
                  <a:schemeClr val="tx1"/>
                </a:solidFill>
              </a:rPr>
              <a:t>Score</a:t>
            </a:r>
            <a:br>
              <a:rPr lang="en-GB" sz="2000" b="1">
                <a:solidFill>
                  <a:schemeClr val="tx1"/>
                </a:solidFill>
              </a:rPr>
            </a:br>
            <a:r>
              <a:rPr lang="en-GB" sz="2000">
                <a:solidFill>
                  <a:schemeClr val="bg1">
                    <a:lumMod val="50000"/>
                  </a:schemeClr>
                </a:solidFill>
              </a:rPr>
              <a:t>(e.g., Performance metrics)</a:t>
            </a:r>
            <a:br>
              <a:rPr lang="en-GB" sz="2000">
                <a:solidFill>
                  <a:schemeClr val="bg1">
                    <a:lumMod val="50000"/>
                  </a:schemeClr>
                </a:solidFill>
              </a:rPr>
            </a:br>
            <a:endParaRPr lang="en-GB" sz="2000">
              <a:solidFill>
                <a:schemeClr val="bg1">
                  <a:lumMod val="50000"/>
                </a:schemeClr>
              </a:solidFill>
            </a:endParaRPr>
          </a:p>
        </p:txBody>
      </p:sp>
      <p:sp>
        <p:nvSpPr>
          <p:cNvPr id="4" name="Rectangle 3">
            <a:extLst>
              <a:ext uri="{FF2B5EF4-FFF2-40B4-BE49-F238E27FC236}">
                <a16:creationId xmlns:a16="http://schemas.microsoft.com/office/drawing/2014/main" id="{0676DA4A-4A55-3028-02DB-67A8B3CB1C83}"/>
              </a:ext>
            </a:extLst>
          </p:cNvPr>
          <p:cNvSpPr/>
          <p:nvPr/>
        </p:nvSpPr>
        <p:spPr>
          <a:xfrm>
            <a:off x="6498771" y="4072490"/>
            <a:ext cx="5250313" cy="9144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spcBef>
                <a:spcPts val="3000"/>
              </a:spcBef>
              <a:buClr>
                <a:schemeClr val="accent2"/>
              </a:buClr>
              <a:buSzPct val="200000"/>
            </a:pPr>
            <a:r>
              <a:rPr lang="en-GB" sz="2000" b="1">
                <a:solidFill>
                  <a:schemeClr val="tx1"/>
                </a:solidFill>
              </a:rPr>
              <a:t>Classify</a:t>
            </a:r>
            <a:br>
              <a:rPr lang="en-GB" sz="2000" b="1">
                <a:solidFill>
                  <a:schemeClr val="tx1"/>
                </a:solidFill>
              </a:rPr>
            </a:br>
            <a:r>
              <a:rPr lang="en-GB" sz="2000">
                <a:solidFill>
                  <a:schemeClr val="bg1">
                    <a:lumMod val="50000"/>
                  </a:schemeClr>
                </a:solidFill>
              </a:rPr>
              <a:t>(e.g., Biased/Unbiased, Propaganda…)</a:t>
            </a:r>
          </a:p>
        </p:txBody>
      </p:sp>
      <p:sp>
        <p:nvSpPr>
          <p:cNvPr id="5" name="Rectangle 4">
            <a:extLst>
              <a:ext uri="{FF2B5EF4-FFF2-40B4-BE49-F238E27FC236}">
                <a16:creationId xmlns:a16="http://schemas.microsoft.com/office/drawing/2014/main" id="{8BEE0C69-43CE-52CE-7900-945859FAA310}"/>
              </a:ext>
            </a:extLst>
          </p:cNvPr>
          <p:cNvSpPr/>
          <p:nvPr/>
        </p:nvSpPr>
        <p:spPr>
          <a:xfrm>
            <a:off x="6498775" y="5365081"/>
            <a:ext cx="5250313" cy="9144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spcBef>
                <a:spcPts val="3000"/>
              </a:spcBef>
              <a:buClr>
                <a:schemeClr val="accent2"/>
              </a:buClr>
              <a:buSzPct val="200000"/>
            </a:pPr>
            <a:r>
              <a:rPr lang="en-GB" sz="2000" b="1">
                <a:solidFill>
                  <a:schemeClr val="tx1"/>
                </a:solidFill>
              </a:rPr>
              <a:t>Compare</a:t>
            </a:r>
            <a:br>
              <a:rPr lang="en-GB" sz="2000">
                <a:solidFill>
                  <a:schemeClr val="bg1">
                    <a:lumMod val="50000"/>
                  </a:schemeClr>
                </a:solidFill>
              </a:rPr>
            </a:br>
            <a:r>
              <a:rPr lang="en-GB" sz="2000">
                <a:solidFill>
                  <a:schemeClr val="bg1">
                    <a:lumMod val="50000"/>
                  </a:schemeClr>
                </a:solidFill>
              </a:rPr>
              <a:t>(e.g., Which document is most relevant, is it found or not…)</a:t>
            </a:r>
          </a:p>
          <a:p>
            <a:pPr>
              <a:spcBef>
                <a:spcPts val="3000"/>
              </a:spcBef>
              <a:buClr>
                <a:schemeClr val="accent2"/>
              </a:buClr>
              <a:buSzPct val="200000"/>
            </a:pPr>
            <a:endParaRPr lang="en-GB" sz="2000" b="1">
              <a:solidFill>
                <a:schemeClr val="tx1"/>
              </a:solidFill>
            </a:endParaRPr>
          </a:p>
        </p:txBody>
      </p:sp>
    </p:spTree>
    <p:extLst>
      <p:ext uri="{BB962C8B-B14F-4D97-AF65-F5344CB8AC3E}">
        <p14:creationId xmlns:p14="http://schemas.microsoft.com/office/powerpoint/2010/main" val="4122647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5">
                                            <p:txEl>
                                              <p:pRg st="1" end="1"/>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2"/>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5">
                                            <p:txEl>
                                              <p:pRg st="2" end="2"/>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3"/>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5">
                                            <p:txEl>
                                              <p:pRg st="3" end="3"/>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allAtOnce"/>
      <p:bldP spid="3" grpId="0"/>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B41ED5-CF93-C8DB-F2FB-4955C9A44021}"/>
            </a:ext>
          </a:extLst>
        </p:cNvPr>
        <p:cNvGrpSpPr/>
        <p:nvPr/>
      </p:nvGrpSpPr>
      <p:grpSpPr>
        <a:xfrm>
          <a:off x="0" y="0"/>
          <a:ext cx="0" cy="0"/>
          <a:chOff x="0" y="0"/>
          <a:chExt cx="0" cy="0"/>
        </a:xfrm>
      </p:grpSpPr>
      <p:sp>
        <p:nvSpPr>
          <p:cNvPr id="13" name="Rectangle 12">
            <a:extLst>
              <a:ext uri="{FF2B5EF4-FFF2-40B4-BE49-F238E27FC236}">
                <a16:creationId xmlns:a16="http://schemas.microsoft.com/office/drawing/2014/main" id="{33ADDA0A-0DAF-C569-36BF-ACCF76C46EFD}"/>
              </a:ext>
            </a:extLst>
          </p:cNvPr>
          <p:cNvSpPr/>
          <p:nvPr/>
        </p:nvSpPr>
        <p:spPr>
          <a:xfrm>
            <a:off x="442913" y="1725930"/>
            <a:ext cx="11306175" cy="472725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marL="216000" indent="-216000" algn="l">
              <a:spcBef>
                <a:spcPts val="800"/>
              </a:spcBef>
              <a:buFont typeface="Arial" panose="020B0604020202020204" pitchFamily="34" charset="0"/>
              <a:buChar char="•"/>
            </a:pPr>
            <a:endParaRPr lang="en-GB" noProof="0">
              <a:solidFill>
                <a:schemeClr val="bg1"/>
              </a:solidFill>
            </a:endParaRPr>
          </a:p>
        </p:txBody>
      </p:sp>
      <p:sp>
        <p:nvSpPr>
          <p:cNvPr id="22" name="Rectangle: Rounded Corners 21">
            <a:extLst>
              <a:ext uri="{FF2B5EF4-FFF2-40B4-BE49-F238E27FC236}">
                <a16:creationId xmlns:a16="http://schemas.microsoft.com/office/drawing/2014/main" id="{0EA7B7C9-93E0-368A-BDF7-F39C56A932B9}"/>
              </a:ext>
            </a:extLst>
          </p:cNvPr>
          <p:cNvSpPr/>
          <p:nvPr/>
        </p:nvSpPr>
        <p:spPr>
          <a:xfrm>
            <a:off x="4191626" y="1482511"/>
            <a:ext cx="3808745" cy="486838"/>
          </a:xfrm>
          <a:prstGeom prst="roundRect">
            <a:avLst>
              <a:gd name="adj" fmla="val 50000"/>
            </a:avLst>
          </a:prstGeom>
          <a:gradFill flip="none" rotWithShape="1">
            <a:gsLst>
              <a:gs pos="0">
                <a:srgbClr val="0066FF"/>
              </a:gs>
              <a:gs pos="100000">
                <a:srgbClr val="3788FF"/>
              </a:gs>
            </a:gsLst>
            <a:lin ang="16200000" scaled="1"/>
            <a:tileRect/>
          </a:gradFill>
          <a:ln w="19050">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spcBef>
                <a:spcPts val="800"/>
              </a:spcBef>
            </a:pPr>
            <a:r>
              <a:rPr lang="en-GB" sz="2000" b="1" i="1" noProof="0">
                <a:solidFill>
                  <a:schemeClr val="bg1"/>
                </a:solidFill>
              </a:rPr>
              <a:t>Survey design</a:t>
            </a:r>
          </a:p>
        </p:txBody>
      </p:sp>
      <p:sp>
        <p:nvSpPr>
          <p:cNvPr id="2" name="Titre 1">
            <a:extLst>
              <a:ext uri="{FF2B5EF4-FFF2-40B4-BE49-F238E27FC236}">
                <a16:creationId xmlns:a16="http://schemas.microsoft.com/office/drawing/2014/main" id="{77C00031-AA6D-0434-11FA-80FE9F4BC7D0}"/>
              </a:ext>
            </a:extLst>
          </p:cNvPr>
          <p:cNvSpPr>
            <a:spLocks noGrp="1"/>
          </p:cNvSpPr>
          <p:nvPr>
            <p:ph type="title"/>
          </p:nvPr>
        </p:nvSpPr>
        <p:spPr/>
        <p:txBody>
          <a:bodyPr/>
          <a:lstStyle/>
          <a:p>
            <a:r>
              <a:rPr lang="en-GB" noProof="0">
                <a:latin typeface="Open Sans Semibold"/>
                <a:ea typeface="Open Sans Semibold"/>
                <a:cs typeface="Open Sans Semibold"/>
              </a:rPr>
              <a:t>Summary| </a:t>
            </a:r>
            <a:r>
              <a:rPr lang="en-GB" noProof="0">
                <a:solidFill>
                  <a:srgbClr val="003AFF"/>
                </a:solidFill>
                <a:latin typeface="Open Sans Semibold"/>
                <a:ea typeface="Open Sans Semibold"/>
                <a:cs typeface="Open Sans Semibold"/>
              </a:rPr>
              <a:t>The article Explores what LLM as a judge is and different steps in an implementation</a:t>
            </a:r>
          </a:p>
        </p:txBody>
      </p:sp>
      <p:sp>
        <p:nvSpPr>
          <p:cNvPr id="5" name="Rectangle 4">
            <a:extLst>
              <a:ext uri="{FF2B5EF4-FFF2-40B4-BE49-F238E27FC236}">
                <a16:creationId xmlns:a16="http://schemas.microsoft.com/office/drawing/2014/main" id="{90EEBB24-FA25-2F07-9354-177B4F0F8F69}"/>
              </a:ext>
            </a:extLst>
          </p:cNvPr>
          <p:cNvSpPr/>
          <p:nvPr/>
        </p:nvSpPr>
        <p:spPr>
          <a:xfrm>
            <a:off x="1210034" y="2192244"/>
            <a:ext cx="10539054" cy="44465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lgn="l">
              <a:spcBef>
                <a:spcPts val="1800"/>
              </a:spcBef>
              <a:buClr>
                <a:schemeClr val="accent2"/>
              </a:buClr>
              <a:buSzPct val="200000"/>
            </a:pPr>
            <a:r>
              <a:rPr lang="en-GB" sz="2000" b="1" noProof="0">
                <a:solidFill>
                  <a:schemeClr val="tx1"/>
                </a:solidFill>
              </a:rPr>
              <a:t>In this Survey, the authors explore…</a:t>
            </a:r>
          </a:p>
          <a:p>
            <a:pPr marL="285750" indent="-285750" algn="l">
              <a:spcBef>
                <a:spcPts val="1800"/>
              </a:spcBef>
              <a:buClr>
                <a:schemeClr val="accent2"/>
              </a:buClr>
              <a:buSzPct val="200000"/>
              <a:buFont typeface="Open Sans" panose="020B0606030504020204" pitchFamily="34" charset="0"/>
              <a:buChar char="›"/>
            </a:pPr>
            <a:r>
              <a:rPr lang="en-GB" sz="2000" b="1" noProof="0">
                <a:solidFill>
                  <a:schemeClr val="tx1"/>
                </a:solidFill>
              </a:rPr>
              <a:t>How to use</a:t>
            </a:r>
            <a:endParaRPr lang="en-GB" sz="2000" noProof="0">
              <a:solidFill>
                <a:schemeClr val="tx1"/>
              </a:solidFill>
            </a:endParaRPr>
          </a:p>
          <a:p>
            <a:pPr marL="285750" indent="-285750">
              <a:spcBef>
                <a:spcPts val="1800"/>
              </a:spcBef>
              <a:buClr>
                <a:schemeClr val="accent2"/>
              </a:buClr>
              <a:buSzPct val="200000"/>
              <a:buFont typeface="Open Sans" panose="020B0606030504020204" pitchFamily="34" charset="0"/>
              <a:buChar char="›"/>
            </a:pPr>
            <a:r>
              <a:rPr lang="en-GB" sz="2000" b="1" noProof="0">
                <a:solidFill>
                  <a:schemeClr val="tx1"/>
                </a:solidFill>
              </a:rPr>
              <a:t>How to improve</a:t>
            </a:r>
            <a:endParaRPr lang="en-GB" sz="2000" noProof="0">
              <a:solidFill>
                <a:schemeClr val="tx1"/>
              </a:solidFill>
            </a:endParaRPr>
          </a:p>
          <a:p>
            <a:pPr marL="285750" indent="-285750">
              <a:spcBef>
                <a:spcPts val="1800"/>
              </a:spcBef>
              <a:buClr>
                <a:schemeClr val="accent2"/>
              </a:buClr>
              <a:buSzPct val="200000"/>
              <a:buFont typeface="Open Sans" panose="020B0606030504020204" pitchFamily="34" charset="0"/>
              <a:buChar char="›"/>
            </a:pPr>
            <a:r>
              <a:rPr lang="en-GB" sz="2000" b="1" noProof="0">
                <a:solidFill>
                  <a:schemeClr val="tx1"/>
                </a:solidFill>
              </a:rPr>
              <a:t>How to evaluate</a:t>
            </a:r>
            <a:endParaRPr lang="en-GB" sz="2000" noProof="0">
              <a:solidFill>
                <a:schemeClr val="tx1"/>
              </a:solidFill>
            </a:endParaRPr>
          </a:p>
          <a:p>
            <a:pPr marL="285750" indent="-285750" algn="l">
              <a:spcBef>
                <a:spcPts val="1800"/>
              </a:spcBef>
              <a:buClr>
                <a:schemeClr val="accent2"/>
              </a:buClr>
              <a:buSzPct val="200000"/>
              <a:buFont typeface="Open Sans" panose="020B0606030504020204" pitchFamily="34" charset="0"/>
              <a:buChar char="›"/>
            </a:pPr>
            <a:r>
              <a:rPr lang="en-GB" sz="2000" b="1" noProof="0">
                <a:solidFill>
                  <a:schemeClr val="tx1"/>
                </a:solidFill>
              </a:rPr>
              <a:t>Applications</a:t>
            </a:r>
          </a:p>
          <a:p>
            <a:pPr marL="285750" indent="-285750" algn="l">
              <a:spcBef>
                <a:spcPts val="1800"/>
              </a:spcBef>
              <a:buClr>
                <a:schemeClr val="accent2"/>
              </a:buClr>
              <a:buSzPct val="200000"/>
              <a:buFont typeface="Open Sans" panose="020B0606030504020204" pitchFamily="34" charset="0"/>
              <a:buChar char="›"/>
            </a:pPr>
            <a:r>
              <a:rPr lang="en-GB" sz="2000" b="1" noProof="0">
                <a:solidFill>
                  <a:schemeClr val="tx1"/>
                </a:solidFill>
              </a:rPr>
              <a:t>Challenges</a:t>
            </a:r>
          </a:p>
          <a:p>
            <a:pPr marL="285750" indent="-285750" algn="l">
              <a:spcBef>
                <a:spcPts val="1800"/>
              </a:spcBef>
              <a:buClr>
                <a:schemeClr val="accent2"/>
              </a:buClr>
              <a:buSzPct val="200000"/>
              <a:buFont typeface="Open Sans" panose="020B0606030504020204" pitchFamily="34" charset="0"/>
              <a:buChar char="›"/>
            </a:pPr>
            <a:r>
              <a:rPr lang="en-GB" sz="2000" b="1" noProof="0">
                <a:solidFill>
                  <a:schemeClr val="tx1"/>
                </a:solidFill>
              </a:rPr>
              <a:t>Future work</a:t>
            </a:r>
            <a:endParaRPr lang="en-GB" sz="2000" noProof="0">
              <a:solidFill>
                <a:schemeClr val="tx1"/>
              </a:solidFill>
            </a:endParaRPr>
          </a:p>
        </p:txBody>
      </p:sp>
    </p:spTree>
    <p:extLst>
      <p:ext uri="{BB962C8B-B14F-4D97-AF65-F5344CB8AC3E}">
        <p14:creationId xmlns:p14="http://schemas.microsoft.com/office/powerpoint/2010/main" val="3798325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1E8708-F97C-7477-67CE-BCFCC2C53FC6}"/>
            </a:ext>
          </a:extLst>
        </p:cNvPr>
        <p:cNvGrpSpPr/>
        <p:nvPr/>
      </p:nvGrpSpPr>
      <p:grpSpPr>
        <a:xfrm>
          <a:off x="0" y="0"/>
          <a:ext cx="0" cy="0"/>
          <a:chOff x="0" y="0"/>
          <a:chExt cx="0" cy="0"/>
        </a:xfrm>
      </p:grpSpPr>
      <p:sp>
        <p:nvSpPr>
          <p:cNvPr id="9" name="Freeform: Shape 8">
            <a:extLst>
              <a:ext uri="{FF2B5EF4-FFF2-40B4-BE49-F238E27FC236}">
                <a16:creationId xmlns:a16="http://schemas.microsoft.com/office/drawing/2014/main" id="{3820A24F-B2DD-291D-CBDF-904D910AFD09}"/>
              </a:ext>
            </a:extLst>
          </p:cNvPr>
          <p:cNvSpPr/>
          <p:nvPr/>
        </p:nvSpPr>
        <p:spPr>
          <a:xfrm>
            <a:off x="3403600" y="2181744"/>
            <a:ext cx="8345488" cy="4271444"/>
          </a:xfrm>
          <a:custGeom>
            <a:avLst/>
            <a:gdLst>
              <a:gd name="csX0" fmla="*/ 1485896 w 8345488"/>
              <a:gd name="csY0" fmla="*/ 0 h 4271444"/>
              <a:gd name="csX1" fmla="*/ 8345488 w 8345488"/>
              <a:gd name="csY1" fmla="*/ 0 h 4271444"/>
              <a:gd name="csX2" fmla="*/ 8345488 w 8345488"/>
              <a:gd name="csY2" fmla="*/ 4271444 h 4271444"/>
              <a:gd name="csX3" fmla="*/ 1485896 w 8345488"/>
              <a:gd name="csY3" fmla="*/ 4271444 h 4271444"/>
              <a:gd name="csX4" fmla="*/ 0 w 8345488"/>
              <a:gd name="csY4" fmla="*/ 0 h 4271444"/>
              <a:gd name="csX5" fmla="*/ 1485894 w 8345488"/>
              <a:gd name="csY5" fmla="*/ 0 h 4271444"/>
              <a:gd name="csX6" fmla="*/ 1485894 w 8345488"/>
              <a:gd name="csY6" fmla="*/ 4271444 h 4271444"/>
              <a:gd name="csX7" fmla="*/ 33867 w 8345488"/>
              <a:gd name="csY7" fmla="*/ 1155711 h 4271444"/>
              <a:gd name="csX0" fmla="*/ 1485896 w 8345488"/>
              <a:gd name="csY0" fmla="*/ 0 h 4271444"/>
              <a:gd name="csX1" fmla="*/ 8345488 w 8345488"/>
              <a:gd name="csY1" fmla="*/ 0 h 4271444"/>
              <a:gd name="csX2" fmla="*/ 8345488 w 8345488"/>
              <a:gd name="csY2" fmla="*/ 4271444 h 4271444"/>
              <a:gd name="csX3" fmla="*/ 1485896 w 8345488"/>
              <a:gd name="csY3" fmla="*/ 4271444 h 4271444"/>
              <a:gd name="csX4" fmla="*/ 1485896 w 8345488"/>
              <a:gd name="csY4" fmla="*/ 0 h 4271444"/>
              <a:gd name="csX5" fmla="*/ 0 w 8345488"/>
              <a:gd name="csY5" fmla="*/ 0 h 4271444"/>
              <a:gd name="csX6" fmla="*/ 1485894 w 8345488"/>
              <a:gd name="csY6" fmla="*/ 0 h 4271444"/>
              <a:gd name="csX7" fmla="*/ 1485894 w 8345488"/>
              <a:gd name="csY7" fmla="*/ 4271444 h 4271444"/>
              <a:gd name="csX8" fmla="*/ 33867 w 8345488"/>
              <a:gd name="csY8" fmla="*/ 1155711 h 4271444"/>
              <a:gd name="csX9" fmla="*/ 0 w 8345488"/>
              <a:gd name="csY9" fmla="*/ 0 h 4271444"/>
              <a:gd name="csX0" fmla="*/ 1485896 w 8345488"/>
              <a:gd name="csY0" fmla="*/ 0 h 4271444"/>
              <a:gd name="csX1" fmla="*/ 8345488 w 8345488"/>
              <a:gd name="csY1" fmla="*/ 0 h 4271444"/>
              <a:gd name="csX2" fmla="*/ 8345488 w 8345488"/>
              <a:gd name="csY2" fmla="*/ 4271444 h 4271444"/>
              <a:gd name="csX3" fmla="*/ 1485896 w 8345488"/>
              <a:gd name="csY3" fmla="*/ 4271444 h 4271444"/>
              <a:gd name="csX4" fmla="*/ 1485896 w 8345488"/>
              <a:gd name="csY4" fmla="*/ 0 h 4271444"/>
              <a:gd name="csX5" fmla="*/ 0 w 8345488"/>
              <a:gd name="csY5" fmla="*/ 0 h 4271444"/>
              <a:gd name="csX6" fmla="*/ 1485894 w 8345488"/>
              <a:gd name="csY6" fmla="*/ 0 h 4271444"/>
              <a:gd name="csX7" fmla="*/ 1485894 w 8345488"/>
              <a:gd name="csY7" fmla="*/ 4271444 h 4271444"/>
              <a:gd name="csX8" fmla="*/ 33867 w 8345488"/>
              <a:gd name="csY8" fmla="*/ 1155711 h 4271444"/>
              <a:gd name="csX9" fmla="*/ 0 w 8345488"/>
              <a:gd name="csY9" fmla="*/ 0 h 427144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8345488" h="4271444">
                <a:moveTo>
                  <a:pt x="1485896" y="0"/>
                </a:moveTo>
                <a:lnTo>
                  <a:pt x="8345488" y="0"/>
                </a:lnTo>
                <a:lnTo>
                  <a:pt x="8345488" y="4271444"/>
                </a:lnTo>
                <a:lnTo>
                  <a:pt x="1485896" y="4271444"/>
                </a:lnTo>
                <a:lnTo>
                  <a:pt x="1485896" y="0"/>
                </a:lnTo>
                <a:close/>
                <a:moveTo>
                  <a:pt x="0" y="0"/>
                </a:moveTo>
                <a:lnTo>
                  <a:pt x="1485894" y="0"/>
                </a:lnTo>
                <a:lnTo>
                  <a:pt x="1485894" y="4271444"/>
                </a:lnTo>
                <a:cubicBezTo>
                  <a:pt x="620884" y="4104932"/>
                  <a:pt x="814209" y="1169823"/>
                  <a:pt x="33867" y="1155711"/>
                </a:cubicBezTo>
                <a:lnTo>
                  <a:pt x="0" y="0"/>
                </a:lnTo>
                <a:close/>
              </a:path>
            </a:pathLst>
          </a:custGeom>
          <a:gradFill flip="none" rotWithShape="1">
            <a:gsLst>
              <a:gs pos="0">
                <a:schemeClr val="bg1">
                  <a:lumMod val="85000"/>
                </a:schemeClr>
              </a:gs>
              <a:gs pos="100000">
                <a:schemeClr val="bg1"/>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t">
            <a:noAutofit/>
          </a:bodyPr>
          <a:lstStyle/>
          <a:p>
            <a:pPr marL="216000" indent="-216000" algn="l">
              <a:spcBef>
                <a:spcPts val="800"/>
              </a:spcBef>
              <a:buFont typeface="Arial" panose="020B0604020202020204" pitchFamily="34" charset="0"/>
              <a:buChar char="•"/>
            </a:pPr>
            <a:endParaRPr lang="en-GB" noProof="0">
              <a:solidFill>
                <a:schemeClr val="bg1"/>
              </a:solidFill>
            </a:endParaRPr>
          </a:p>
        </p:txBody>
      </p:sp>
      <p:sp>
        <p:nvSpPr>
          <p:cNvPr id="27" name="Rectangle 26">
            <a:extLst>
              <a:ext uri="{FF2B5EF4-FFF2-40B4-BE49-F238E27FC236}">
                <a16:creationId xmlns:a16="http://schemas.microsoft.com/office/drawing/2014/main" id="{141E76C2-D018-6DD1-77CB-AB326D71CBF3}"/>
              </a:ext>
            </a:extLst>
          </p:cNvPr>
          <p:cNvSpPr/>
          <p:nvPr/>
        </p:nvSpPr>
        <p:spPr>
          <a:xfrm>
            <a:off x="452774" y="1631169"/>
            <a:ext cx="6169252" cy="3851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108000" rIns="108000" bIns="10800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noProof="0">
                <a:solidFill>
                  <a:srgbClr val="003AFF"/>
                </a:solidFill>
                <a:latin typeface="Open Sans"/>
              </a:rPr>
              <a:t>Findings along three key steps</a:t>
            </a:r>
            <a:endParaRPr kumimoji="0" lang="en-GB" sz="2000" b="1" i="0" u="none" strike="noStrike" kern="1200" cap="none" spc="0" normalizeH="0" baseline="0" noProof="0">
              <a:ln>
                <a:noFill/>
              </a:ln>
              <a:solidFill>
                <a:srgbClr val="003AFF"/>
              </a:solidFill>
              <a:effectLst/>
              <a:uLnTx/>
              <a:uFillTx/>
              <a:latin typeface="Open Sans"/>
              <a:ea typeface="+mn-ea"/>
              <a:cs typeface="+mn-cs"/>
            </a:endParaRPr>
          </a:p>
        </p:txBody>
      </p:sp>
      <p:sp>
        <p:nvSpPr>
          <p:cNvPr id="2" name="Titre 1">
            <a:extLst>
              <a:ext uri="{FF2B5EF4-FFF2-40B4-BE49-F238E27FC236}">
                <a16:creationId xmlns:a16="http://schemas.microsoft.com/office/drawing/2014/main" id="{26EF6093-B77E-DCBC-18DB-C099267D3D2D}"/>
              </a:ext>
            </a:extLst>
          </p:cNvPr>
          <p:cNvSpPr>
            <a:spLocks noGrp="1"/>
          </p:cNvSpPr>
          <p:nvPr>
            <p:ph type="title"/>
          </p:nvPr>
        </p:nvSpPr>
        <p:spPr/>
        <p:txBody>
          <a:bodyPr/>
          <a:lstStyle/>
          <a:p>
            <a:r>
              <a:rPr lang="en-GB" noProof="0">
                <a:latin typeface="Open Sans Semibold"/>
                <a:ea typeface="Open Sans Semibold"/>
                <a:cs typeface="Open Sans Semibold"/>
              </a:rPr>
              <a:t>Summary| </a:t>
            </a:r>
            <a:r>
              <a:rPr lang="en-GB" noProof="0">
                <a:solidFill>
                  <a:srgbClr val="003AFF"/>
                </a:solidFill>
                <a:latin typeface="Open Sans Semibold"/>
                <a:ea typeface="Open Sans Semibold"/>
                <a:cs typeface="Open Sans Semibold"/>
              </a:rPr>
              <a:t>How does the paper approach the lifecycle of LLM as a judge</a:t>
            </a:r>
          </a:p>
        </p:txBody>
      </p:sp>
      <p:sp>
        <p:nvSpPr>
          <p:cNvPr id="6" name="Rectangle: Rounded Corners 5">
            <a:extLst>
              <a:ext uri="{FF2B5EF4-FFF2-40B4-BE49-F238E27FC236}">
                <a16:creationId xmlns:a16="http://schemas.microsoft.com/office/drawing/2014/main" id="{C42D8609-3703-878B-B587-5AC9CB11536A}"/>
              </a:ext>
            </a:extLst>
          </p:cNvPr>
          <p:cNvSpPr/>
          <p:nvPr/>
        </p:nvSpPr>
        <p:spPr>
          <a:xfrm>
            <a:off x="808603" y="2183871"/>
            <a:ext cx="2772795" cy="1182582"/>
          </a:xfrm>
          <a:prstGeom prst="round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marL="216000" indent="-216000" algn="l">
              <a:spcBef>
                <a:spcPts val="800"/>
              </a:spcBef>
              <a:buFont typeface="Arial" panose="020B0604020202020204" pitchFamily="34" charset="0"/>
              <a:buChar char="•"/>
            </a:pPr>
            <a:endParaRPr lang="en-GB" noProof="0">
              <a:solidFill>
                <a:schemeClr val="bg1"/>
              </a:solidFill>
            </a:endParaRPr>
          </a:p>
        </p:txBody>
      </p:sp>
      <p:sp>
        <p:nvSpPr>
          <p:cNvPr id="12" name="Oval 11">
            <a:extLst>
              <a:ext uri="{FF2B5EF4-FFF2-40B4-BE49-F238E27FC236}">
                <a16:creationId xmlns:a16="http://schemas.microsoft.com/office/drawing/2014/main" id="{D8DAF266-4405-5731-F921-39B8A2C6571A}"/>
              </a:ext>
            </a:extLst>
          </p:cNvPr>
          <p:cNvSpPr/>
          <p:nvPr/>
        </p:nvSpPr>
        <p:spPr>
          <a:xfrm>
            <a:off x="447893" y="2351356"/>
            <a:ext cx="828000" cy="828000"/>
          </a:xfrm>
          <a:prstGeom prst="ellipse">
            <a:avLst/>
          </a:prstGeom>
          <a:gradFill flip="none" rotWithShape="1">
            <a:gsLst>
              <a:gs pos="0">
                <a:srgbClr val="003AFF">
                  <a:shade val="30000"/>
                  <a:satMod val="115000"/>
                </a:srgbClr>
              </a:gs>
              <a:gs pos="50000">
                <a:srgbClr val="003AFF">
                  <a:shade val="67500"/>
                  <a:satMod val="115000"/>
                </a:srgbClr>
              </a:gs>
              <a:gs pos="100000">
                <a:srgbClr val="003AFF">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spcBef>
                <a:spcPts val="800"/>
              </a:spcBef>
            </a:pPr>
            <a:r>
              <a:rPr lang="en-GB" sz="3600" b="1" i="1" noProof="0">
                <a:solidFill>
                  <a:schemeClr val="bg1"/>
                </a:solidFill>
              </a:rPr>
              <a:t>1</a:t>
            </a:r>
          </a:p>
        </p:txBody>
      </p:sp>
      <p:sp>
        <p:nvSpPr>
          <p:cNvPr id="15" name="Rectangle: Rounded Corners 14">
            <a:extLst>
              <a:ext uri="{FF2B5EF4-FFF2-40B4-BE49-F238E27FC236}">
                <a16:creationId xmlns:a16="http://schemas.microsoft.com/office/drawing/2014/main" id="{AAC4DC8F-D282-0997-D514-F4E032D36F89}"/>
              </a:ext>
            </a:extLst>
          </p:cNvPr>
          <p:cNvSpPr/>
          <p:nvPr/>
        </p:nvSpPr>
        <p:spPr>
          <a:xfrm>
            <a:off x="808603" y="3758828"/>
            <a:ext cx="2772795" cy="1182582"/>
          </a:xfrm>
          <a:prstGeom prst="round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marL="216000" indent="-216000" algn="l">
              <a:spcBef>
                <a:spcPts val="800"/>
              </a:spcBef>
              <a:buFont typeface="Arial" panose="020B0604020202020204" pitchFamily="34" charset="0"/>
              <a:buChar char="•"/>
            </a:pPr>
            <a:endParaRPr lang="en-GB" noProof="0">
              <a:solidFill>
                <a:schemeClr val="bg1"/>
              </a:solidFill>
            </a:endParaRPr>
          </a:p>
        </p:txBody>
      </p:sp>
      <p:sp>
        <p:nvSpPr>
          <p:cNvPr id="18" name="Oval 17">
            <a:extLst>
              <a:ext uri="{FF2B5EF4-FFF2-40B4-BE49-F238E27FC236}">
                <a16:creationId xmlns:a16="http://schemas.microsoft.com/office/drawing/2014/main" id="{5596610C-ED49-ECEC-84E3-AC845FDD7C0E}"/>
              </a:ext>
            </a:extLst>
          </p:cNvPr>
          <p:cNvSpPr/>
          <p:nvPr/>
        </p:nvSpPr>
        <p:spPr>
          <a:xfrm>
            <a:off x="447893" y="3926313"/>
            <a:ext cx="828000" cy="828000"/>
          </a:xfrm>
          <a:prstGeom prst="ellipse">
            <a:avLst/>
          </a:prstGeom>
          <a:gradFill flip="none" rotWithShape="1">
            <a:gsLst>
              <a:gs pos="0">
                <a:srgbClr val="003AFF">
                  <a:shade val="30000"/>
                  <a:satMod val="115000"/>
                </a:srgbClr>
              </a:gs>
              <a:gs pos="50000">
                <a:srgbClr val="003AFF">
                  <a:shade val="67500"/>
                  <a:satMod val="115000"/>
                </a:srgbClr>
              </a:gs>
              <a:gs pos="100000">
                <a:srgbClr val="003AFF">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spcBef>
                <a:spcPts val="800"/>
              </a:spcBef>
            </a:pPr>
            <a:r>
              <a:rPr lang="en-GB" sz="3600" b="1" i="1" noProof="0">
                <a:solidFill>
                  <a:schemeClr val="bg1"/>
                </a:solidFill>
              </a:rPr>
              <a:t>2</a:t>
            </a:r>
          </a:p>
        </p:txBody>
      </p:sp>
      <p:sp>
        <p:nvSpPr>
          <p:cNvPr id="19" name="Rectangle: Rounded Corners 18">
            <a:extLst>
              <a:ext uri="{FF2B5EF4-FFF2-40B4-BE49-F238E27FC236}">
                <a16:creationId xmlns:a16="http://schemas.microsoft.com/office/drawing/2014/main" id="{68E945AA-A43B-60B2-276C-7438B0AEA121}"/>
              </a:ext>
            </a:extLst>
          </p:cNvPr>
          <p:cNvSpPr/>
          <p:nvPr/>
        </p:nvSpPr>
        <p:spPr>
          <a:xfrm>
            <a:off x="808605" y="5252186"/>
            <a:ext cx="2772795" cy="1182582"/>
          </a:xfrm>
          <a:prstGeom prst="round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marL="216000" indent="-216000" algn="l">
              <a:spcBef>
                <a:spcPts val="800"/>
              </a:spcBef>
              <a:buFont typeface="Arial" panose="020B0604020202020204" pitchFamily="34" charset="0"/>
              <a:buChar char="•"/>
            </a:pPr>
            <a:endParaRPr lang="en-GB" noProof="0">
              <a:solidFill>
                <a:schemeClr val="bg1"/>
              </a:solidFill>
            </a:endParaRPr>
          </a:p>
        </p:txBody>
      </p:sp>
      <p:sp>
        <p:nvSpPr>
          <p:cNvPr id="21" name="Oval 20">
            <a:extLst>
              <a:ext uri="{FF2B5EF4-FFF2-40B4-BE49-F238E27FC236}">
                <a16:creationId xmlns:a16="http://schemas.microsoft.com/office/drawing/2014/main" id="{12F2D4D6-0D84-A937-E86C-5945A178B798}"/>
              </a:ext>
            </a:extLst>
          </p:cNvPr>
          <p:cNvSpPr/>
          <p:nvPr/>
        </p:nvSpPr>
        <p:spPr>
          <a:xfrm>
            <a:off x="447895" y="5419671"/>
            <a:ext cx="828000" cy="828000"/>
          </a:xfrm>
          <a:prstGeom prst="ellipse">
            <a:avLst/>
          </a:prstGeom>
          <a:gradFill flip="none" rotWithShape="1">
            <a:gsLst>
              <a:gs pos="0">
                <a:srgbClr val="003AFF">
                  <a:shade val="30000"/>
                  <a:satMod val="115000"/>
                </a:srgbClr>
              </a:gs>
              <a:gs pos="50000">
                <a:srgbClr val="003AFF">
                  <a:shade val="67500"/>
                  <a:satMod val="115000"/>
                </a:srgbClr>
              </a:gs>
              <a:gs pos="100000">
                <a:srgbClr val="003AFF">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spcBef>
                <a:spcPts val="800"/>
              </a:spcBef>
            </a:pPr>
            <a:r>
              <a:rPr lang="en-GB" sz="3600" b="1" i="1" noProof="0">
                <a:solidFill>
                  <a:schemeClr val="bg1"/>
                </a:solidFill>
              </a:rPr>
              <a:t>3</a:t>
            </a:r>
          </a:p>
        </p:txBody>
      </p:sp>
      <p:sp>
        <p:nvSpPr>
          <p:cNvPr id="5" name="Rectangle 4">
            <a:extLst>
              <a:ext uri="{FF2B5EF4-FFF2-40B4-BE49-F238E27FC236}">
                <a16:creationId xmlns:a16="http://schemas.microsoft.com/office/drawing/2014/main" id="{37660BA3-8271-79C4-6BE8-A3FE57CA939A}"/>
              </a:ext>
            </a:extLst>
          </p:cNvPr>
          <p:cNvSpPr/>
          <p:nvPr/>
        </p:nvSpPr>
        <p:spPr>
          <a:xfrm>
            <a:off x="4557898" y="2202764"/>
            <a:ext cx="6604087" cy="44465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lgn="l">
              <a:spcBef>
                <a:spcPts val="800"/>
              </a:spcBef>
              <a:buClr>
                <a:schemeClr val="accent2"/>
              </a:buClr>
              <a:buSzPct val="200000"/>
            </a:pPr>
            <a:r>
              <a:rPr lang="en-GB" sz="2000" b="1" noProof="0">
                <a:solidFill>
                  <a:srgbClr val="003AFF"/>
                </a:solidFill>
              </a:rPr>
              <a:t>In order to successfully implement an LLM as a judge one needs to…</a:t>
            </a:r>
            <a:br>
              <a:rPr lang="en-GB" sz="2000" b="1" noProof="0">
                <a:solidFill>
                  <a:srgbClr val="003AFF"/>
                </a:solidFill>
              </a:rPr>
            </a:br>
            <a:endParaRPr lang="en-GB" sz="2000" b="1" noProof="0">
              <a:solidFill>
                <a:srgbClr val="003AFF"/>
              </a:solidFill>
            </a:endParaRPr>
          </a:p>
          <a:p>
            <a:pPr marL="720000" algn="l">
              <a:spcBef>
                <a:spcPts val="800"/>
              </a:spcBef>
              <a:buClr>
                <a:schemeClr val="accent2"/>
              </a:buClr>
              <a:buSzPct val="200000"/>
            </a:pPr>
            <a:r>
              <a:rPr lang="en-GB" sz="2000" b="1" i="1" noProof="0">
                <a:solidFill>
                  <a:schemeClr val="tx1"/>
                </a:solidFill>
              </a:rPr>
              <a:t>Identify the target to measure </a:t>
            </a:r>
            <a:r>
              <a:rPr lang="en-GB" sz="2000" i="1" noProof="0">
                <a:solidFill>
                  <a:schemeClr val="tx1"/>
                </a:solidFill>
              </a:rPr>
              <a:t>(model, data, agents, reasoning?) Define clear </a:t>
            </a:r>
            <a:r>
              <a:rPr lang="en-GB" sz="2000" b="1" i="1" noProof="0">
                <a:solidFill>
                  <a:schemeClr val="tx1"/>
                </a:solidFill>
              </a:rPr>
              <a:t>reliability metrics</a:t>
            </a:r>
            <a:r>
              <a:rPr lang="en-GB" sz="2000" i="1" noProof="0">
                <a:solidFill>
                  <a:schemeClr val="tx1"/>
                </a:solidFill>
              </a:rPr>
              <a:t>, select a </a:t>
            </a:r>
            <a:r>
              <a:rPr lang="en-GB" sz="2000" b="1" i="1" noProof="0">
                <a:solidFill>
                  <a:schemeClr val="tx1"/>
                </a:solidFill>
              </a:rPr>
              <a:t>model</a:t>
            </a:r>
            <a:r>
              <a:rPr lang="en-GB" sz="2000" i="1" noProof="0">
                <a:solidFill>
                  <a:schemeClr val="tx1"/>
                </a:solidFill>
              </a:rPr>
              <a:t> carefully, as well as a </a:t>
            </a:r>
            <a:r>
              <a:rPr lang="en-GB" sz="2000" b="1" i="1" noProof="0">
                <a:solidFill>
                  <a:schemeClr val="tx1"/>
                </a:solidFill>
              </a:rPr>
              <a:t>prompt/context. </a:t>
            </a:r>
          </a:p>
          <a:p>
            <a:pPr marL="720000" algn="l">
              <a:spcBef>
                <a:spcPts val="800"/>
              </a:spcBef>
              <a:buClr>
                <a:schemeClr val="accent2"/>
              </a:buClr>
              <a:buSzPct val="200000"/>
            </a:pPr>
            <a:endParaRPr lang="en-GB" sz="2000" b="1" i="1" noProof="0">
              <a:solidFill>
                <a:schemeClr val="tx1"/>
              </a:solidFill>
            </a:endParaRPr>
          </a:p>
          <a:p>
            <a:pPr marL="720000" algn="l">
              <a:spcBef>
                <a:spcPts val="800"/>
              </a:spcBef>
              <a:buClr>
                <a:schemeClr val="accent2"/>
              </a:buClr>
              <a:buSzPct val="200000"/>
            </a:pPr>
            <a:r>
              <a:rPr lang="en-GB" sz="2000" b="1" i="1" noProof="0">
                <a:solidFill>
                  <a:schemeClr val="tx1"/>
                </a:solidFill>
              </a:rPr>
              <a:t>Structure your experiment around LLM as a judge, expect an iterative effort</a:t>
            </a:r>
            <a:endParaRPr lang="en-GB" sz="2000" i="1" noProof="0">
              <a:solidFill>
                <a:schemeClr val="tx1"/>
              </a:solidFill>
            </a:endParaRPr>
          </a:p>
          <a:p>
            <a:pPr marL="285750" indent="-285750" algn="l">
              <a:spcBef>
                <a:spcPts val="800"/>
              </a:spcBef>
              <a:buClr>
                <a:schemeClr val="accent2"/>
              </a:buClr>
              <a:buSzPct val="200000"/>
              <a:buFont typeface="Open Sans" panose="020B0606030504020204" pitchFamily="34" charset="0"/>
              <a:buChar char="›"/>
            </a:pPr>
            <a:endParaRPr lang="en-GB" sz="2000" i="1" noProof="0">
              <a:solidFill>
                <a:schemeClr val="tx1"/>
              </a:solidFill>
            </a:endParaRPr>
          </a:p>
        </p:txBody>
      </p:sp>
      <p:sp>
        <p:nvSpPr>
          <p:cNvPr id="3" name="TextBox 2">
            <a:extLst>
              <a:ext uri="{FF2B5EF4-FFF2-40B4-BE49-F238E27FC236}">
                <a16:creationId xmlns:a16="http://schemas.microsoft.com/office/drawing/2014/main" id="{54AC868E-1A69-1533-399C-FC7BA0086C11}"/>
              </a:ext>
            </a:extLst>
          </p:cNvPr>
          <p:cNvSpPr txBox="1"/>
          <p:nvPr/>
        </p:nvSpPr>
        <p:spPr>
          <a:xfrm>
            <a:off x="1860519" y="6445108"/>
            <a:ext cx="9886394" cy="253916"/>
          </a:xfrm>
          <a:prstGeom prst="rect">
            <a:avLst/>
          </a:prstGeom>
          <a:noFill/>
        </p:spPr>
        <p:txBody>
          <a:bodyPr wrap="square">
            <a:spAutoFit/>
          </a:bodyPr>
          <a:lstStyle/>
          <a:p>
            <a:pPr algn="r"/>
            <a:r>
              <a:rPr lang="en-GB" sz="1050" noProof="0">
                <a:solidFill>
                  <a:schemeClr val="accent4"/>
                </a:solidFill>
              </a:rPr>
              <a:t>Gu et al. (2026, p. 2-8)</a:t>
            </a:r>
          </a:p>
        </p:txBody>
      </p:sp>
      <p:sp>
        <p:nvSpPr>
          <p:cNvPr id="8" name="Rectangle 7">
            <a:extLst>
              <a:ext uri="{FF2B5EF4-FFF2-40B4-BE49-F238E27FC236}">
                <a16:creationId xmlns:a16="http://schemas.microsoft.com/office/drawing/2014/main" id="{7B529397-71FE-5943-B42B-B528B5330335}"/>
              </a:ext>
            </a:extLst>
          </p:cNvPr>
          <p:cNvSpPr/>
          <p:nvPr/>
        </p:nvSpPr>
        <p:spPr>
          <a:xfrm>
            <a:off x="1519574" y="2181744"/>
            <a:ext cx="2061824" cy="11847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spcBef>
                <a:spcPts val="800"/>
              </a:spcBef>
              <a:buClr>
                <a:schemeClr val="accent2"/>
              </a:buClr>
              <a:buSzPct val="200000"/>
            </a:pPr>
            <a:r>
              <a:rPr lang="en-GB" sz="2000" b="1" noProof="0">
                <a:solidFill>
                  <a:schemeClr val="tx1"/>
                </a:solidFill>
              </a:rPr>
              <a:t>How to use</a:t>
            </a:r>
            <a:br>
              <a:rPr lang="en-GB" sz="2000" noProof="0">
                <a:solidFill>
                  <a:schemeClr val="tx1"/>
                </a:solidFill>
              </a:rPr>
            </a:br>
            <a:r>
              <a:rPr lang="en-GB" sz="2000" noProof="0">
                <a:solidFill>
                  <a:schemeClr val="tx1"/>
                </a:solidFill>
              </a:rPr>
              <a:t>Getting started</a:t>
            </a:r>
          </a:p>
        </p:txBody>
      </p:sp>
      <p:sp>
        <p:nvSpPr>
          <p:cNvPr id="11" name="Rectangle 10">
            <a:extLst>
              <a:ext uri="{FF2B5EF4-FFF2-40B4-BE49-F238E27FC236}">
                <a16:creationId xmlns:a16="http://schemas.microsoft.com/office/drawing/2014/main" id="{141A05B7-450E-4830-80C5-40484A106935}"/>
              </a:ext>
            </a:extLst>
          </p:cNvPr>
          <p:cNvSpPr/>
          <p:nvPr/>
        </p:nvSpPr>
        <p:spPr>
          <a:xfrm>
            <a:off x="1519573" y="3756701"/>
            <a:ext cx="2061823" cy="11847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spcBef>
                <a:spcPts val="800"/>
              </a:spcBef>
              <a:buClr>
                <a:schemeClr val="accent2"/>
              </a:buClr>
              <a:buSzPct val="200000"/>
            </a:pPr>
            <a:r>
              <a:rPr lang="en-GB" sz="2000" b="1" noProof="0">
                <a:solidFill>
                  <a:schemeClr val="tx1"/>
                </a:solidFill>
              </a:rPr>
              <a:t>How to improve</a:t>
            </a:r>
            <a:br>
              <a:rPr lang="en-GB" sz="2000" b="1" noProof="0">
                <a:solidFill>
                  <a:schemeClr val="tx1"/>
                </a:solidFill>
              </a:rPr>
            </a:br>
            <a:r>
              <a:rPr lang="en-GB" sz="2000" noProof="0">
                <a:solidFill>
                  <a:schemeClr val="tx1"/>
                </a:solidFill>
              </a:rPr>
              <a:t>Common tricks</a:t>
            </a:r>
            <a:endParaRPr lang="en-GB" sz="2000" b="1" noProof="0">
              <a:solidFill>
                <a:schemeClr val="tx1"/>
              </a:solidFill>
            </a:endParaRPr>
          </a:p>
        </p:txBody>
      </p:sp>
      <p:sp>
        <p:nvSpPr>
          <p:cNvPr id="13" name="Rectangle 12">
            <a:extLst>
              <a:ext uri="{FF2B5EF4-FFF2-40B4-BE49-F238E27FC236}">
                <a16:creationId xmlns:a16="http://schemas.microsoft.com/office/drawing/2014/main" id="{4CDC3DB1-2BB9-6DB7-B403-B7304B85D62E}"/>
              </a:ext>
            </a:extLst>
          </p:cNvPr>
          <p:cNvSpPr/>
          <p:nvPr/>
        </p:nvSpPr>
        <p:spPr>
          <a:xfrm>
            <a:off x="1519576" y="5250059"/>
            <a:ext cx="1884026" cy="11847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spcBef>
                <a:spcPts val="800"/>
              </a:spcBef>
              <a:buClr>
                <a:schemeClr val="accent2"/>
              </a:buClr>
              <a:buSzPct val="200000"/>
            </a:pPr>
            <a:r>
              <a:rPr lang="en-GB" sz="2000" b="1" noProof="0">
                <a:solidFill>
                  <a:schemeClr val="tx1"/>
                </a:solidFill>
              </a:rPr>
              <a:t>How to evaluate</a:t>
            </a:r>
            <a:br>
              <a:rPr lang="en-GB" sz="2000" b="1" noProof="0">
                <a:solidFill>
                  <a:schemeClr val="tx1"/>
                </a:solidFill>
              </a:rPr>
            </a:br>
            <a:r>
              <a:rPr lang="en-GB" sz="2000" noProof="0">
                <a:solidFill>
                  <a:schemeClr val="tx1"/>
                </a:solidFill>
              </a:rPr>
              <a:t>Validation</a:t>
            </a:r>
          </a:p>
        </p:txBody>
      </p:sp>
    </p:spTree>
    <p:extLst>
      <p:ext uri="{BB962C8B-B14F-4D97-AF65-F5344CB8AC3E}">
        <p14:creationId xmlns:p14="http://schemas.microsoft.com/office/powerpoint/2010/main" val="42611077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8BE0E7-4E92-6D01-C8DE-864C6FC8C9FB}"/>
            </a:ext>
          </a:extLst>
        </p:cNvPr>
        <p:cNvGrpSpPr/>
        <p:nvPr/>
      </p:nvGrpSpPr>
      <p:grpSpPr>
        <a:xfrm>
          <a:off x="0" y="0"/>
          <a:ext cx="0" cy="0"/>
          <a:chOff x="0" y="0"/>
          <a:chExt cx="0" cy="0"/>
        </a:xfrm>
      </p:grpSpPr>
      <p:sp>
        <p:nvSpPr>
          <p:cNvPr id="9" name="Freeform: Shape 8">
            <a:extLst>
              <a:ext uri="{FF2B5EF4-FFF2-40B4-BE49-F238E27FC236}">
                <a16:creationId xmlns:a16="http://schemas.microsoft.com/office/drawing/2014/main" id="{DA848528-F306-C0AB-65E5-D7F6D973D4AE}"/>
              </a:ext>
            </a:extLst>
          </p:cNvPr>
          <p:cNvSpPr/>
          <p:nvPr/>
        </p:nvSpPr>
        <p:spPr>
          <a:xfrm>
            <a:off x="3343584" y="2181744"/>
            <a:ext cx="8400521" cy="4271444"/>
          </a:xfrm>
          <a:custGeom>
            <a:avLst/>
            <a:gdLst>
              <a:gd name="csX0" fmla="*/ 1485896 w 8345488"/>
              <a:gd name="csY0" fmla="*/ 0 h 4271444"/>
              <a:gd name="csX1" fmla="*/ 8345488 w 8345488"/>
              <a:gd name="csY1" fmla="*/ 0 h 4271444"/>
              <a:gd name="csX2" fmla="*/ 8345488 w 8345488"/>
              <a:gd name="csY2" fmla="*/ 4271444 h 4271444"/>
              <a:gd name="csX3" fmla="*/ 1485896 w 8345488"/>
              <a:gd name="csY3" fmla="*/ 4271444 h 4271444"/>
              <a:gd name="csX4" fmla="*/ 0 w 8345488"/>
              <a:gd name="csY4" fmla="*/ 0 h 4271444"/>
              <a:gd name="csX5" fmla="*/ 1485894 w 8345488"/>
              <a:gd name="csY5" fmla="*/ 0 h 4271444"/>
              <a:gd name="csX6" fmla="*/ 1485894 w 8345488"/>
              <a:gd name="csY6" fmla="*/ 4271444 h 4271444"/>
              <a:gd name="csX7" fmla="*/ 33867 w 8345488"/>
              <a:gd name="csY7" fmla="*/ 1155711 h 4271444"/>
              <a:gd name="csX0" fmla="*/ 1485896 w 8345488"/>
              <a:gd name="csY0" fmla="*/ 0 h 4271444"/>
              <a:gd name="csX1" fmla="*/ 8345488 w 8345488"/>
              <a:gd name="csY1" fmla="*/ 0 h 4271444"/>
              <a:gd name="csX2" fmla="*/ 8345488 w 8345488"/>
              <a:gd name="csY2" fmla="*/ 4271444 h 4271444"/>
              <a:gd name="csX3" fmla="*/ 1485896 w 8345488"/>
              <a:gd name="csY3" fmla="*/ 4271444 h 4271444"/>
              <a:gd name="csX4" fmla="*/ 1485896 w 8345488"/>
              <a:gd name="csY4" fmla="*/ 0 h 4271444"/>
              <a:gd name="csX5" fmla="*/ 0 w 8345488"/>
              <a:gd name="csY5" fmla="*/ 0 h 4271444"/>
              <a:gd name="csX6" fmla="*/ 1485894 w 8345488"/>
              <a:gd name="csY6" fmla="*/ 0 h 4271444"/>
              <a:gd name="csX7" fmla="*/ 1485894 w 8345488"/>
              <a:gd name="csY7" fmla="*/ 4271444 h 4271444"/>
              <a:gd name="csX8" fmla="*/ 33867 w 8345488"/>
              <a:gd name="csY8" fmla="*/ 1155711 h 4271444"/>
              <a:gd name="csX9" fmla="*/ 0 w 8345488"/>
              <a:gd name="csY9" fmla="*/ 0 h 4271444"/>
              <a:gd name="csX0" fmla="*/ 1485896 w 8345488"/>
              <a:gd name="csY0" fmla="*/ 0 h 4271444"/>
              <a:gd name="csX1" fmla="*/ 8345488 w 8345488"/>
              <a:gd name="csY1" fmla="*/ 0 h 4271444"/>
              <a:gd name="csX2" fmla="*/ 8345488 w 8345488"/>
              <a:gd name="csY2" fmla="*/ 4271444 h 4271444"/>
              <a:gd name="csX3" fmla="*/ 1485896 w 8345488"/>
              <a:gd name="csY3" fmla="*/ 4271444 h 4271444"/>
              <a:gd name="csX4" fmla="*/ 1485896 w 8345488"/>
              <a:gd name="csY4" fmla="*/ 0 h 4271444"/>
              <a:gd name="csX5" fmla="*/ 0 w 8345488"/>
              <a:gd name="csY5" fmla="*/ 0 h 4271444"/>
              <a:gd name="csX6" fmla="*/ 1485894 w 8345488"/>
              <a:gd name="csY6" fmla="*/ 0 h 4271444"/>
              <a:gd name="csX7" fmla="*/ 1485894 w 8345488"/>
              <a:gd name="csY7" fmla="*/ 4271444 h 4271444"/>
              <a:gd name="csX8" fmla="*/ 33867 w 8345488"/>
              <a:gd name="csY8" fmla="*/ 1155711 h 4271444"/>
              <a:gd name="csX9" fmla="*/ 0 w 8345488"/>
              <a:gd name="csY9" fmla="*/ 0 h 4271444"/>
              <a:gd name="csX0" fmla="*/ 1540929 w 8400521"/>
              <a:gd name="csY0" fmla="*/ 0 h 4271444"/>
              <a:gd name="csX1" fmla="*/ 8400521 w 8400521"/>
              <a:gd name="csY1" fmla="*/ 0 h 4271444"/>
              <a:gd name="csX2" fmla="*/ 8400521 w 8400521"/>
              <a:gd name="csY2" fmla="*/ 4271444 h 4271444"/>
              <a:gd name="csX3" fmla="*/ 1540929 w 8400521"/>
              <a:gd name="csY3" fmla="*/ 4271444 h 4271444"/>
              <a:gd name="csX4" fmla="*/ 1540929 w 8400521"/>
              <a:gd name="csY4" fmla="*/ 0 h 4271444"/>
              <a:gd name="csX5" fmla="*/ 55033 w 8400521"/>
              <a:gd name="csY5" fmla="*/ 0 h 4271444"/>
              <a:gd name="csX6" fmla="*/ 1540927 w 8400521"/>
              <a:gd name="csY6" fmla="*/ 0 h 4271444"/>
              <a:gd name="csX7" fmla="*/ 1540927 w 8400521"/>
              <a:gd name="csY7" fmla="*/ 4271444 h 4271444"/>
              <a:gd name="csX8" fmla="*/ 0 w 8400521"/>
              <a:gd name="csY8" fmla="*/ 2705111 h 4271444"/>
              <a:gd name="csX9" fmla="*/ 55033 w 8400521"/>
              <a:gd name="csY9" fmla="*/ 0 h 4271444"/>
              <a:gd name="csX0" fmla="*/ 1540929 w 8400521"/>
              <a:gd name="csY0" fmla="*/ 0 h 4271444"/>
              <a:gd name="csX1" fmla="*/ 8400521 w 8400521"/>
              <a:gd name="csY1" fmla="*/ 0 h 4271444"/>
              <a:gd name="csX2" fmla="*/ 8400521 w 8400521"/>
              <a:gd name="csY2" fmla="*/ 4271444 h 4271444"/>
              <a:gd name="csX3" fmla="*/ 1540929 w 8400521"/>
              <a:gd name="csY3" fmla="*/ 4271444 h 4271444"/>
              <a:gd name="csX4" fmla="*/ 1540929 w 8400521"/>
              <a:gd name="csY4" fmla="*/ 0 h 4271444"/>
              <a:gd name="csX5" fmla="*/ 16933 w 8400521"/>
              <a:gd name="csY5" fmla="*/ 1612900 h 4271444"/>
              <a:gd name="csX6" fmla="*/ 1540927 w 8400521"/>
              <a:gd name="csY6" fmla="*/ 0 h 4271444"/>
              <a:gd name="csX7" fmla="*/ 1540927 w 8400521"/>
              <a:gd name="csY7" fmla="*/ 4271444 h 4271444"/>
              <a:gd name="csX8" fmla="*/ 0 w 8400521"/>
              <a:gd name="csY8" fmla="*/ 2705111 h 4271444"/>
              <a:gd name="csX9" fmla="*/ 16933 w 8400521"/>
              <a:gd name="csY9" fmla="*/ 1612900 h 4271444"/>
              <a:gd name="csX0" fmla="*/ 1540929 w 8400521"/>
              <a:gd name="csY0" fmla="*/ 0 h 4271444"/>
              <a:gd name="csX1" fmla="*/ 8400521 w 8400521"/>
              <a:gd name="csY1" fmla="*/ 0 h 4271444"/>
              <a:gd name="csX2" fmla="*/ 8400521 w 8400521"/>
              <a:gd name="csY2" fmla="*/ 4271444 h 4271444"/>
              <a:gd name="csX3" fmla="*/ 1540929 w 8400521"/>
              <a:gd name="csY3" fmla="*/ 4271444 h 4271444"/>
              <a:gd name="csX4" fmla="*/ 1540929 w 8400521"/>
              <a:gd name="csY4" fmla="*/ 0 h 4271444"/>
              <a:gd name="csX5" fmla="*/ 16933 w 8400521"/>
              <a:gd name="csY5" fmla="*/ 1612900 h 4271444"/>
              <a:gd name="csX6" fmla="*/ 1540927 w 8400521"/>
              <a:gd name="csY6" fmla="*/ 0 h 4271444"/>
              <a:gd name="csX7" fmla="*/ 1540927 w 8400521"/>
              <a:gd name="csY7" fmla="*/ 4271444 h 4271444"/>
              <a:gd name="csX8" fmla="*/ 0 w 8400521"/>
              <a:gd name="csY8" fmla="*/ 2705111 h 4271444"/>
              <a:gd name="csX9" fmla="*/ 16933 w 8400521"/>
              <a:gd name="csY9" fmla="*/ 1612900 h 4271444"/>
              <a:gd name="csX0" fmla="*/ 1540929 w 8400521"/>
              <a:gd name="csY0" fmla="*/ 0 h 4271444"/>
              <a:gd name="csX1" fmla="*/ 8400521 w 8400521"/>
              <a:gd name="csY1" fmla="*/ 0 h 4271444"/>
              <a:gd name="csX2" fmla="*/ 8400521 w 8400521"/>
              <a:gd name="csY2" fmla="*/ 4271444 h 4271444"/>
              <a:gd name="csX3" fmla="*/ 1540929 w 8400521"/>
              <a:gd name="csY3" fmla="*/ 4271444 h 4271444"/>
              <a:gd name="csX4" fmla="*/ 1540929 w 8400521"/>
              <a:gd name="csY4" fmla="*/ 0 h 4271444"/>
              <a:gd name="csX5" fmla="*/ 16933 w 8400521"/>
              <a:gd name="csY5" fmla="*/ 1612900 h 4271444"/>
              <a:gd name="csX6" fmla="*/ 1540927 w 8400521"/>
              <a:gd name="csY6" fmla="*/ 0 h 4271444"/>
              <a:gd name="csX7" fmla="*/ 1540927 w 8400521"/>
              <a:gd name="csY7" fmla="*/ 4271444 h 4271444"/>
              <a:gd name="csX8" fmla="*/ 0 w 8400521"/>
              <a:gd name="csY8" fmla="*/ 2705111 h 4271444"/>
              <a:gd name="csX9" fmla="*/ 16933 w 8400521"/>
              <a:gd name="csY9" fmla="*/ 1612900 h 4271444"/>
              <a:gd name="csX0" fmla="*/ 1540929 w 8400521"/>
              <a:gd name="csY0" fmla="*/ 0 h 4271444"/>
              <a:gd name="csX1" fmla="*/ 8400521 w 8400521"/>
              <a:gd name="csY1" fmla="*/ 0 h 4271444"/>
              <a:gd name="csX2" fmla="*/ 8400521 w 8400521"/>
              <a:gd name="csY2" fmla="*/ 4271444 h 4271444"/>
              <a:gd name="csX3" fmla="*/ 1540929 w 8400521"/>
              <a:gd name="csY3" fmla="*/ 4271444 h 4271444"/>
              <a:gd name="csX4" fmla="*/ 1540929 w 8400521"/>
              <a:gd name="csY4" fmla="*/ 0 h 4271444"/>
              <a:gd name="csX5" fmla="*/ 16933 w 8400521"/>
              <a:gd name="csY5" fmla="*/ 1612900 h 4271444"/>
              <a:gd name="csX6" fmla="*/ 1540927 w 8400521"/>
              <a:gd name="csY6" fmla="*/ 0 h 4271444"/>
              <a:gd name="csX7" fmla="*/ 1540927 w 8400521"/>
              <a:gd name="csY7" fmla="*/ 4271444 h 4271444"/>
              <a:gd name="csX8" fmla="*/ 0 w 8400521"/>
              <a:gd name="csY8" fmla="*/ 2705111 h 4271444"/>
              <a:gd name="csX9" fmla="*/ 16933 w 8400521"/>
              <a:gd name="csY9" fmla="*/ 1612900 h 4271444"/>
              <a:gd name="csX0" fmla="*/ 1540929 w 8400521"/>
              <a:gd name="csY0" fmla="*/ 0 h 4271444"/>
              <a:gd name="csX1" fmla="*/ 8400521 w 8400521"/>
              <a:gd name="csY1" fmla="*/ 0 h 4271444"/>
              <a:gd name="csX2" fmla="*/ 8400521 w 8400521"/>
              <a:gd name="csY2" fmla="*/ 4271444 h 4271444"/>
              <a:gd name="csX3" fmla="*/ 1540929 w 8400521"/>
              <a:gd name="csY3" fmla="*/ 4271444 h 4271444"/>
              <a:gd name="csX4" fmla="*/ 1540929 w 8400521"/>
              <a:gd name="csY4" fmla="*/ 0 h 4271444"/>
              <a:gd name="csX5" fmla="*/ 16933 w 8400521"/>
              <a:gd name="csY5" fmla="*/ 1612900 h 4271444"/>
              <a:gd name="csX6" fmla="*/ 1540927 w 8400521"/>
              <a:gd name="csY6" fmla="*/ 0 h 4271444"/>
              <a:gd name="csX7" fmla="*/ 1540927 w 8400521"/>
              <a:gd name="csY7" fmla="*/ 4271444 h 4271444"/>
              <a:gd name="csX8" fmla="*/ 0 w 8400521"/>
              <a:gd name="csY8" fmla="*/ 2705111 h 4271444"/>
              <a:gd name="csX9" fmla="*/ 16933 w 8400521"/>
              <a:gd name="csY9" fmla="*/ 1612900 h 4271444"/>
              <a:gd name="csX0" fmla="*/ 1540929 w 8400521"/>
              <a:gd name="csY0" fmla="*/ 0 h 4271444"/>
              <a:gd name="csX1" fmla="*/ 8400521 w 8400521"/>
              <a:gd name="csY1" fmla="*/ 0 h 4271444"/>
              <a:gd name="csX2" fmla="*/ 8400521 w 8400521"/>
              <a:gd name="csY2" fmla="*/ 4271444 h 4271444"/>
              <a:gd name="csX3" fmla="*/ 1540929 w 8400521"/>
              <a:gd name="csY3" fmla="*/ 4271444 h 4271444"/>
              <a:gd name="csX4" fmla="*/ 1540929 w 8400521"/>
              <a:gd name="csY4" fmla="*/ 0 h 4271444"/>
              <a:gd name="csX5" fmla="*/ 16933 w 8400521"/>
              <a:gd name="csY5" fmla="*/ 1612900 h 4271444"/>
              <a:gd name="csX6" fmla="*/ 1540927 w 8400521"/>
              <a:gd name="csY6" fmla="*/ 0 h 4271444"/>
              <a:gd name="csX7" fmla="*/ 1540927 w 8400521"/>
              <a:gd name="csY7" fmla="*/ 4271444 h 4271444"/>
              <a:gd name="csX8" fmla="*/ 0 w 8400521"/>
              <a:gd name="csY8" fmla="*/ 2705111 h 4271444"/>
              <a:gd name="csX9" fmla="*/ 16933 w 8400521"/>
              <a:gd name="csY9" fmla="*/ 1612900 h 4271444"/>
              <a:gd name="csX0" fmla="*/ 1540929 w 8400521"/>
              <a:gd name="csY0" fmla="*/ 0 h 4271444"/>
              <a:gd name="csX1" fmla="*/ 8400521 w 8400521"/>
              <a:gd name="csY1" fmla="*/ 0 h 4271444"/>
              <a:gd name="csX2" fmla="*/ 8400521 w 8400521"/>
              <a:gd name="csY2" fmla="*/ 4271444 h 4271444"/>
              <a:gd name="csX3" fmla="*/ 1540929 w 8400521"/>
              <a:gd name="csY3" fmla="*/ 4271444 h 4271444"/>
              <a:gd name="csX4" fmla="*/ 1540929 w 8400521"/>
              <a:gd name="csY4" fmla="*/ 0 h 4271444"/>
              <a:gd name="csX5" fmla="*/ 16933 w 8400521"/>
              <a:gd name="csY5" fmla="*/ 1612900 h 4271444"/>
              <a:gd name="csX6" fmla="*/ 1540927 w 8400521"/>
              <a:gd name="csY6" fmla="*/ 0 h 4271444"/>
              <a:gd name="csX7" fmla="*/ 1540927 w 8400521"/>
              <a:gd name="csY7" fmla="*/ 4271444 h 4271444"/>
              <a:gd name="csX8" fmla="*/ 0 w 8400521"/>
              <a:gd name="csY8" fmla="*/ 2705111 h 4271444"/>
              <a:gd name="csX9" fmla="*/ 16933 w 8400521"/>
              <a:gd name="csY9" fmla="*/ 1612900 h 427144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8400521" h="4271444">
                <a:moveTo>
                  <a:pt x="1540929" y="0"/>
                </a:moveTo>
                <a:lnTo>
                  <a:pt x="8400521" y="0"/>
                </a:lnTo>
                <a:lnTo>
                  <a:pt x="8400521" y="4271444"/>
                </a:lnTo>
                <a:lnTo>
                  <a:pt x="1540929" y="4271444"/>
                </a:lnTo>
                <a:lnTo>
                  <a:pt x="1540929" y="0"/>
                </a:lnTo>
                <a:close/>
                <a:moveTo>
                  <a:pt x="16933" y="1612900"/>
                </a:moveTo>
                <a:cubicBezTo>
                  <a:pt x="728131" y="1588347"/>
                  <a:pt x="829729" y="4233"/>
                  <a:pt x="1540927" y="0"/>
                </a:cubicBezTo>
                <a:lnTo>
                  <a:pt x="1540927" y="4271444"/>
                </a:lnTo>
                <a:cubicBezTo>
                  <a:pt x="656666" y="4268561"/>
                  <a:pt x="780342" y="2719223"/>
                  <a:pt x="0" y="2705111"/>
                </a:cubicBezTo>
                <a:cubicBezTo>
                  <a:pt x="5644" y="2341041"/>
                  <a:pt x="6209" y="1860130"/>
                  <a:pt x="16933" y="1612900"/>
                </a:cubicBezTo>
                <a:close/>
              </a:path>
            </a:pathLst>
          </a:custGeom>
          <a:gradFill flip="none" rotWithShape="1">
            <a:gsLst>
              <a:gs pos="0">
                <a:schemeClr val="bg1">
                  <a:lumMod val="85000"/>
                </a:schemeClr>
              </a:gs>
              <a:gs pos="100000">
                <a:schemeClr val="bg1"/>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t">
            <a:noAutofit/>
          </a:bodyPr>
          <a:lstStyle/>
          <a:p>
            <a:pPr marL="216000" indent="-216000" algn="l">
              <a:spcBef>
                <a:spcPts val="800"/>
              </a:spcBef>
              <a:buFont typeface="Arial" panose="020B0604020202020204" pitchFamily="34" charset="0"/>
              <a:buChar char="•"/>
            </a:pPr>
            <a:endParaRPr lang="en-GB" noProof="0">
              <a:solidFill>
                <a:schemeClr val="bg1"/>
              </a:solidFill>
            </a:endParaRPr>
          </a:p>
        </p:txBody>
      </p:sp>
      <p:sp>
        <p:nvSpPr>
          <p:cNvPr id="2" name="Titre 1">
            <a:extLst>
              <a:ext uri="{FF2B5EF4-FFF2-40B4-BE49-F238E27FC236}">
                <a16:creationId xmlns:a16="http://schemas.microsoft.com/office/drawing/2014/main" id="{4CAC989E-DBC0-B50F-A177-C4D52DA3F1DB}"/>
              </a:ext>
            </a:extLst>
          </p:cNvPr>
          <p:cNvSpPr>
            <a:spLocks noGrp="1"/>
          </p:cNvSpPr>
          <p:nvPr>
            <p:ph type="title"/>
          </p:nvPr>
        </p:nvSpPr>
        <p:spPr/>
        <p:txBody>
          <a:bodyPr/>
          <a:lstStyle/>
          <a:p>
            <a:r>
              <a:rPr lang="en-GB" noProof="0">
                <a:latin typeface="Open Sans Semibold"/>
                <a:ea typeface="Open Sans Semibold"/>
                <a:cs typeface="Open Sans Semibold"/>
              </a:rPr>
              <a:t>Summary| </a:t>
            </a:r>
            <a:r>
              <a:rPr lang="en-GB" noProof="0">
                <a:solidFill>
                  <a:srgbClr val="003AFF"/>
                </a:solidFill>
                <a:latin typeface="Open Sans Semibold"/>
                <a:ea typeface="Open Sans Semibold"/>
                <a:cs typeface="Open Sans Semibold"/>
              </a:rPr>
              <a:t>How does the paper approach the lifecycle of LLM as a judge</a:t>
            </a:r>
          </a:p>
        </p:txBody>
      </p:sp>
      <p:sp>
        <p:nvSpPr>
          <p:cNvPr id="6" name="Rectangle: Rounded Corners 5">
            <a:extLst>
              <a:ext uri="{FF2B5EF4-FFF2-40B4-BE49-F238E27FC236}">
                <a16:creationId xmlns:a16="http://schemas.microsoft.com/office/drawing/2014/main" id="{0D66C8A8-83DB-2726-6AC5-70796DD232C0}"/>
              </a:ext>
            </a:extLst>
          </p:cNvPr>
          <p:cNvSpPr/>
          <p:nvPr/>
        </p:nvSpPr>
        <p:spPr>
          <a:xfrm>
            <a:off x="808603" y="2183871"/>
            <a:ext cx="2772795" cy="1182582"/>
          </a:xfrm>
          <a:prstGeom prst="round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marL="216000" indent="-216000" algn="l">
              <a:spcBef>
                <a:spcPts val="800"/>
              </a:spcBef>
              <a:buFont typeface="Arial" panose="020B0604020202020204" pitchFamily="34" charset="0"/>
              <a:buChar char="•"/>
            </a:pPr>
            <a:endParaRPr lang="en-GB" noProof="0">
              <a:solidFill>
                <a:schemeClr val="bg1"/>
              </a:solidFill>
            </a:endParaRPr>
          </a:p>
        </p:txBody>
      </p:sp>
      <p:sp>
        <p:nvSpPr>
          <p:cNvPr id="10" name="Rectangle 9">
            <a:extLst>
              <a:ext uri="{FF2B5EF4-FFF2-40B4-BE49-F238E27FC236}">
                <a16:creationId xmlns:a16="http://schemas.microsoft.com/office/drawing/2014/main" id="{9FE5260D-FC4D-0592-B4A4-70BFD160C079}"/>
              </a:ext>
            </a:extLst>
          </p:cNvPr>
          <p:cNvSpPr/>
          <p:nvPr/>
        </p:nvSpPr>
        <p:spPr>
          <a:xfrm>
            <a:off x="1519574" y="2181744"/>
            <a:ext cx="2061824" cy="11847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spcBef>
                <a:spcPts val="800"/>
              </a:spcBef>
              <a:buClr>
                <a:schemeClr val="accent2"/>
              </a:buClr>
              <a:buSzPct val="200000"/>
            </a:pPr>
            <a:r>
              <a:rPr lang="en-GB" sz="2000" b="1" noProof="0">
                <a:solidFill>
                  <a:schemeClr val="tx1"/>
                </a:solidFill>
              </a:rPr>
              <a:t>How to use</a:t>
            </a:r>
            <a:br>
              <a:rPr lang="en-GB" sz="2000" noProof="0">
                <a:solidFill>
                  <a:schemeClr val="tx1"/>
                </a:solidFill>
              </a:rPr>
            </a:br>
            <a:r>
              <a:rPr lang="en-GB" sz="2000" noProof="0">
                <a:solidFill>
                  <a:schemeClr val="tx1"/>
                </a:solidFill>
              </a:rPr>
              <a:t>Getting started</a:t>
            </a:r>
          </a:p>
        </p:txBody>
      </p:sp>
      <p:sp>
        <p:nvSpPr>
          <p:cNvPr id="12" name="Oval 11">
            <a:extLst>
              <a:ext uri="{FF2B5EF4-FFF2-40B4-BE49-F238E27FC236}">
                <a16:creationId xmlns:a16="http://schemas.microsoft.com/office/drawing/2014/main" id="{3B5E8309-5539-7FDD-F5BA-22B27171D11D}"/>
              </a:ext>
            </a:extLst>
          </p:cNvPr>
          <p:cNvSpPr/>
          <p:nvPr/>
        </p:nvSpPr>
        <p:spPr>
          <a:xfrm>
            <a:off x="447893" y="2351356"/>
            <a:ext cx="828000" cy="828000"/>
          </a:xfrm>
          <a:prstGeom prst="ellipse">
            <a:avLst/>
          </a:prstGeom>
          <a:gradFill flip="none" rotWithShape="1">
            <a:gsLst>
              <a:gs pos="0">
                <a:srgbClr val="003AFF">
                  <a:shade val="30000"/>
                  <a:satMod val="115000"/>
                </a:srgbClr>
              </a:gs>
              <a:gs pos="50000">
                <a:srgbClr val="003AFF">
                  <a:shade val="67500"/>
                  <a:satMod val="115000"/>
                </a:srgbClr>
              </a:gs>
              <a:gs pos="100000">
                <a:srgbClr val="003AFF">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spcBef>
                <a:spcPts val="800"/>
              </a:spcBef>
            </a:pPr>
            <a:r>
              <a:rPr lang="en-GB" sz="3600" b="1" i="1" noProof="0">
                <a:solidFill>
                  <a:schemeClr val="bg1"/>
                </a:solidFill>
              </a:rPr>
              <a:t>1</a:t>
            </a:r>
          </a:p>
        </p:txBody>
      </p:sp>
      <p:sp>
        <p:nvSpPr>
          <p:cNvPr id="15" name="Rectangle: Rounded Corners 14">
            <a:extLst>
              <a:ext uri="{FF2B5EF4-FFF2-40B4-BE49-F238E27FC236}">
                <a16:creationId xmlns:a16="http://schemas.microsoft.com/office/drawing/2014/main" id="{73B5C3E7-68B3-AF6E-3088-6AAADF72FAE5}"/>
              </a:ext>
            </a:extLst>
          </p:cNvPr>
          <p:cNvSpPr/>
          <p:nvPr/>
        </p:nvSpPr>
        <p:spPr>
          <a:xfrm>
            <a:off x="808603" y="3758828"/>
            <a:ext cx="2772795" cy="1182582"/>
          </a:xfrm>
          <a:prstGeom prst="round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marL="216000" indent="-216000" algn="l">
              <a:spcBef>
                <a:spcPts val="800"/>
              </a:spcBef>
              <a:buFont typeface="Arial" panose="020B0604020202020204" pitchFamily="34" charset="0"/>
              <a:buChar char="•"/>
            </a:pPr>
            <a:endParaRPr lang="en-GB" noProof="0">
              <a:solidFill>
                <a:schemeClr val="bg1"/>
              </a:solidFill>
            </a:endParaRPr>
          </a:p>
        </p:txBody>
      </p:sp>
      <p:sp>
        <p:nvSpPr>
          <p:cNvPr id="17" name="Rectangle 16">
            <a:extLst>
              <a:ext uri="{FF2B5EF4-FFF2-40B4-BE49-F238E27FC236}">
                <a16:creationId xmlns:a16="http://schemas.microsoft.com/office/drawing/2014/main" id="{3EB3B684-1A98-D788-244A-9759ABC11F0B}"/>
              </a:ext>
            </a:extLst>
          </p:cNvPr>
          <p:cNvSpPr/>
          <p:nvPr/>
        </p:nvSpPr>
        <p:spPr>
          <a:xfrm>
            <a:off x="1519573" y="3756701"/>
            <a:ext cx="2061823" cy="11847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spcBef>
                <a:spcPts val="800"/>
              </a:spcBef>
              <a:buClr>
                <a:schemeClr val="accent2"/>
              </a:buClr>
              <a:buSzPct val="200000"/>
            </a:pPr>
            <a:r>
              <a:rPr lang="en-GB" sz="2000" b="1" noProof="0">
                <a:solidFill>
                  <a:schemeClr val="tx1"/>
                </a:solidFill>
              </a:rPr>
              <a:t>How to improve</a:t>
            </a:r>
            <a:br>
              <a:rPr lang="en-GB" sz="2000" b="1" noProof="0">
                <a:solidFill>
                  <a:schemeClr val="tx1"/>
                </a:solidFill>
              </a:rPr>
            </a:br>
            <a:r>
              <a:rPr lang="en-GB" sz="2000" noProof="0">
                <a:solidFill>
                  <a:schemeClr val="tx1"/>
                </a:solidFill>
              </a:rPr>
              <a:t>Common tricks</a:t>
            </a:r>
            <a:endParaRPr lang="en-GB" sz="2000" b="1" noProof="0">
              <a:solidFill>
                <a:schemeClr val="tx1"/>
              </a:solidFill>
            </a:endParaRPr>
          </a:p>
        </p:txBody>
      </p:sp>
      <p:sp>
        <p:nvSpPr>
          <p:cNvPr id="18" name="Oval 17">
            <a:extLst>
              <a:ext uri="{FF2B5EF4-FFF2-40B4-BE49-F238E27FC236}">
                <a16:creationId xmlns:a16="http://schemas.microsoft.com/office/drawing/2014/main" id="{C1178E7C-AA35-73A1-7B4E-AC24F034E12D}"/>
              </a:ext>
            </a:extLst>
          </p:cNvPr>
          <p:cNvSpPr/>
          <p:nvPr/>
        </p:nvSpPr>
        <p:spPr>
          <a:xfrm>
            <a:off x="447893" y="3926313"/>
            <a:ext cx="828000" cy="828000"/>
          </a:xfrm>
          <a:prstGeom prst="ellipse">
            <a:avLst/>
          </a:prstGeom>
          <a:gradFill flip="none" rotWithShape="1">
            <a:gsLst>
              <a:gs pos="0">
                <a:srgbClr val="003AFF">
                  <a:shade val="30000"/>
                  <a:satMod val="115000"/>
                </a:srgbClr>
              </a:gs>
              <a:gs pos="50000">
                <a:srgbClr val="003AFF">
                  <a:shade val="67500"/>
                  <a:satMod val="115000"/>
                </a:srgbClr>
              </a:gs>
              <a:gs pos="100000">
                <a:srgbClr val="003AFF">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spcBef>
                <a:spcPts val="800"/>
              </a:spcBef>
            </a:pPr>
            <a:r>
              <a:rPr lang="en-GB" sz="3600" b="1" i="1" noProof="0">
                <a:solidFill>
                  <a:schemeClr val="bg1"/>
                </a:solidFill>
              </a:rPr>
              <a:t>2</a:t>
            </a:r>
          </a:p>
        </p:txBody>
      </p:sp>
      <p:sp>
        <p:nvSpPr>
          <p:cNvPr id="19" name="Rectangle: Rounded Corners 18">
            <a:extLst>
              <a:ext uri="{FF2B5EF4-FFF2-40B4-BE49-F238E27FC236}">
                <a16:creationId xmlns:a16="http://schemas.microsoft.com/office/drawing/2014/main" id="{03678C36-7FA2-C1FC-A4E5-5BE0C4795F01}"/>
              </a:ext>
            </a:extLst>
          </p:cNvPr>
          <p:cNvSpPr/>
          <p:nvPr/>
        </p:nvSpPr>
        <p:spPr>
          <a:xfrm>
            <a:off x="808605" y="5252186"/>
            <a:ext cx="2772795" cy="1182582"/>
          </a:xfrm>
          <a:prstGeom prst="round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marL="216000" indent="-216000" algn="l">
              <a:spcBef>
                <a:spcPts val="800"/>
              </a:spcBef>
              <a:buFont typeface="Arial" panose="020B0604020202020204" pitchFamily="34" charset="0"/>
              <a:buChar char="•"/>
            </a:pPr>
            <a:endParaRPr lang="en-GB" noProof="0">
              <a:solidFill>
                <a:schemeClr val="bg1"/>
              </a:solidFill>
            </a:endParaRPr>
          </a:p>
        </p:txBody>
      </p:sp>
      <p:sp>
        <p:nvSpPr>
          <p:cNvPr id="20" name="Rectangle 19">
            <a:extLst>
              <a:ext uri="{FF2B5EF4-FFF2-40B4-BE49-F238E27FC236}">
                <a16:creationId xmlns:a16="http://schemas.microsoft.com/office/drawing/2014/main" id="{4EF84753-D8F1-30B4-707E-D2EA346BFF11}"/>
              </a:ext>
            </a:extLst>
          </p:cNvPr>
          <p:cNvSpPr/>
          <p:nvPr/>
        </p:nvSpPr>
        <p:spPr>
          <a:xfrm>
            <a:off x="1519576" y="5250059"/>
            <a:ext cx="1884026" cy="11847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spcBef>
                <a:spcPts val="800"/>
              </a:spcBef>
              <a:buClr>
                <a:schemeClr val="accent2"/>
              </a:buClr>
              <a:buSzPct val="200000"/>
            </a:pPr>
            <a:r>
              <a:rPr lang="en-GB" sz="2000" b="1" noProof="0">
                <a:solidFill>
                  <a:schemeClr val="tx1"/>
                </a:solidFill>
              </a:rPr>
              <a:t>How to evaluate</a:t>
            </a:r>
            <a:br>
              <a:rPr lang="en-GB" sz="2000" b="1" noProof="0">
                <a:solidFill>
                  <a:schemeClr val="tx1"/>
                </a:solidFill>
              </a:rPr>
            </a:br>
            <a:r>
              <a:rPr lang="en-GB" sz="2000" noProof="0">
                <a:solidFill>
                  <a:schemeClr val="tx1"/>
                </a:solidFill>
              </a:rPr>
              <a:t>Validation</a:t>
            </a:r>
          </a:p>
        </p:txBody>
      </p:sp>
      <p:sp>
        <p:nvSpPr>
          <p:cNvPr id="21" name="Oval 20">
            <a:extLst>
              <a:ext uri="{FF2B5EF4-FFF2-40B4-BE49-F238E27FC236}">
                <a16:creationId xmlns:a16="http://schemas.microsoft.com/office/drawing/2014/main" id="{C1F14F8E-A682-72D0-B5DF-7EE740D64737}"/>
              </a:ext>
            </a:extLst>
          </p:cNvPr>
          <p:cNvSpPr/>
          <p:nvPr/>
        </p:nvSpPr>
        <p:spPr>
          <a:xfrm>
            <a:off x="447895" y="5419671"/>
            <a:ext cx="828000" cy="828000"/>
          </a:xfrm>
          <a:prstGeom prst="ellipse">
            <a:avLst/>
          </a:prstGeom>
          <a:gradFill flip="none" rotWithShape="1">
            <a:gsLst>
              <a:gs pos="0">
                <a:srgbClr val="003AFF">
                  <a:shade val="30000"/>
                  <a:satMod val="115000"/>
                </a:srgbClr>
              </a:gs>
              <a:gs pos="50000">
                <a:srgbClr val="003AFF">
                  <a:shade val="67500"/>
                  <a:satMod val="115000"/>
                </a:srgbClr>
              </a:gs>
              <a:gs pos="100000">
                <a:srgbClr val="003AFF">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spcBef>
                <a:spcPts val="800"/>
              </a:spcBef>
            </a:pPr>
            <a:r>
              <a:rPr lang="en-GB" sz="3600" b="1" i="1" noProof="0">
                <a:solidFill>
                  <a:schemeClr val="bg1"/>
                </a:solidFill>
              </a:rPr>
              <a:t>3</a:t>
            </a:r>
          </a:p>
        </p:txBody>
      </p:sp>
      <p:sp>
        <p:nvSpPr>
          <p:cNvPr id="4" name="TextBox 3">
            <a:extLst>
              <a:ext uri="{FF2B5EF4-FFF2-40B4-BE49-F238E27FC236}">
                <a16:creationId xmlns:a16="http://schemas.microsoft.com/office/drawing/2014/main" id="{60EE139A-2E7E-5B54-5AE1-10D852103FF4}"/>
              </a:ext>
            </a:extLst>
          </p:cNvPr>
          <p:cNvSpPr txBox="1"/>
          <p:nvPr/>
        </p:nvSpPr>
        <p:spPr>
          <a:xfrm>
            <a:off x="1860519" y="6445108"/>
            <a:ext cx="9886394" cy="253916"/>
          </a:xfrm>
          <a:prstGeom prst="rect">
            <a:avLst/>
          </a:prstGeom>
          <a:noFill/>
        </p:spPr>
        <p:txBody>
          <a:bodyPr wrap="square">
            <a:spAutoFit/>
          </a:bodyPr>
          <a:lstStyle/>
          <a:p>
            <a:pPr algn="r"/>
            <a:r>
              <a:rPr lang="en-GB" sz="1050" noProof="0">
                <a:solidFill>
                  <a:schemeClr val="accent4"/>
                </a:solidFill>
              </a:rPr>
              <a:t>Gu et al. (2026, p. 8-12)</a:t>
            </a:r>
          </a:p>
        </p:txBody>
      </p:sp>
      <p:graphicFrame>
        <p:nvGraphicFramePr>
          <p:cNvPr id="5" name="Diagram 4">
            <a:extLst>
              <a:ext uri="{FF2B5EF4-FFF2-40B4-BE49-F238E27FC236}">
                <a16:creationId xmlns:a16="http://schemas.microsoft.com/office/drawing/2014/main" id="{4B014FC4-F41F-F1FE-6E96-C3AC73616B4D}"/>
              </a:ext>
            </a:extLst>
          </p:cNvPr>
          <p:cNvGraphicFramePr/>
          <p:nvPr>
            <p:extLst>
              <p:ext uri="{D42A27DB-BD31-4B8C-83A1-F6EECF244321}">
                <p14:modId xmlns:p14="http://schemas.microsoft.com/office/powerpoint/2010/main" val="351552327"/>
              </p:ext>
            </p:extLst>
          </p:nvPr>
        </p:nvGraphicFramePr>
        <p:xfrm>
          <a:off x="4292366" y="2114742"/>
          <a:ext cx="6203378" cy="42714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a16="http://schemas.microsoft.com/office/drawing/2014/main" id="{2266BE59-C8E0-1EE9-48E0-54C8AE32E568}"/>
              </a:ext>
            </a:extLst>
          </p:cNvPr>
          <p:cNvSpPr/>
          <p:nvPr/>
        </p:nvSpPr>
        <p:spPr>
          <a:xfrm>
            <a:off x="452774" y="1631169"/>
            <a:ext cx="6169252" cy="3851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108000" rIns="108000" bIns="10800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noProof="0">
                <a:solidFill>
                  <a:srgbClr val="003AFF"/>
                </a:solidFill>
                <a:latin typeface="Open Sans"/>
              </a:rPr>
              <a:t>Findings along three key steps</a:t>
            </a:r>
            <a:endParaRPr kumimoji="0" lang="en-GB" sz="2000" b="1" i="0" u="none" strike="noStrike" kern="1200" cap="none" spc="0" normalizeH="0" baseline="0" noProof="0">
              <a:ln>
                <a:noFill/>
              </a:ln>
              <a:solidFill>
                <a:srgbClr val="003AFF"/>
              </a:solidFill>
              <a:effectLst/>
              <a:uLnTx/>
              <a:uFillTx/>
              <a:latin typeface="Open Sans"/>
              <a:ea typeface="+mn-ea"/>
              <a:cs typeface="+mn-cs"/>
            </a:endParaRPr>
          </a:p>
        </p:txBody>
      </p:sp>
    </p:spTree>
    <p:extLst>
      <p:ext uri="{BB962C8B-B14F-4D97-AF65-F5344CB8AC3E}">
        <p14:creationId xmlns:p14="http://schemas.microsoft.com/office/powerpoint/2010/main" val="6923280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F4671A-B140-949C-FCC4-5C2CBC09A78D}"/>
            </a:ext>
          </a:extLst>
        </p:cNvPr>
        <p:cNvGrpSpPr/>
        <p:nvPr/>
      </p:nvGrpSpPr>
      <p:grpSpPr>
        <a:xfrm>
          <a:off x="0" y="0"/>
          <a:ext cx="0" cy="0"/>
          <a:chOff x="0" y="0"/>
          <a:chExt cx="0" cy="0"/>
        </a:xfrm>
      </p:grpSpPr>
      <p:sp>
        <p:nvSpPr>
          <p:cNvPr id="8" name="Freeform: Shape 7">
            <a:extLst>
              <a:ext uri="{FF2B5EF4-FFF2-40B4-BE49-F238E27FC236}">
                <a16:creationId xmlns:a16="http://schemas.microsoft.com/office/drawing/2014/main" id="{B913986A-09C4-7A6C-2F97-21151C753DCD}"/>
              </a:ext>
            </a:extLst>
          </p:cNvPr>
          <p:cNvSpPr/>
          <p:nvPr/>
        </p:nvSpPr>
        <p:spPr>
          <a:xfrm flipV="1">
            <a:off x="3403600" y="2173268"/>
            <a:ext cx="8345488" cy="4271444"/>
          </a:xfrm>
          <a:custGeom>
            <a:avLst/>
            <a:gdLst>
              <a:gd name="csX0" fmla="*/ 1485896 w 8345488"/>
              <a:gd name="csY0" fmla="*/ 0 h 4271444"/>
              <a:gd name="csX1" fmla="*/ 8345488 w 8345488"/>
              <a:gd name="csY1" fmla="*/ 0 h 4271444"/>
              <a:gd name="csX2" fmla="*/ 8345488 w 8345488"/>
              <a:gd name="csY2" fmla="*/ 4271444 h 4271444"/>
              <a:gd name="csX3" fmla="*/ 1485896 w 8345488"/>
              <a:gd name="csY3" fmla="*/ 4271444 h 4271444"/>
              <a:gd name="csX4" fmla="*/ 0 w 8345488"/>
              <a:gd name="csY4" fmla="*/ 0 h 4271444"/>
              <a:gd name="csX5" fmla="*/ 1485894 w 8345488"/>
              <a:gd name="csY5" fmla="*/ 0 h 4271444"/>
              <a:gd name="csX6" fmla="*/ 1485894 w 8345488"/>
              <a:gd name="csY6" fmla="*/ 4271444 h 4271444"/>
              <a:gd name="csX7" fmla="*/ 33867 w 8345488"/>
              <a:gd name="csY7" fmla="*/ 1155711 h 4271444"/>
              <a:gd name="csX0" fmla="*/ 1485896 w 8345488"/>
              <a:gd name="csY0" fmla="*/ 0 h 4271444"/>
              <a:gd name="csX1" fmla="*/ 8345488 w 8345488"/>
              <a:gd name="csY1" fmla="*/ 0 h 4271444"/>
              <a:gd name="csX2" fmla="*/ 8345488 w 8345488"/>
              <a:gd name="csY2" fmla="*/ 4271444 h 4271444"/>
              <a:gd name="csX3" fmla="*/ 1485896 w 8345488"/>
              <a:gd name="csY3" fmla="*/ 4271444 h 4271444"/>
              <a:gd name="csX4" fmla="*/ 1485896 w 8345488"/>
              <a:gd name="csY4" fmla="*/ 0 h 4271444"/>
              <a:gd name="csX5" fmla="*/ 0 w 8345488"/>
              <a:gd name="csY5" fmla="*/ 0 h 4271444"/>
              <a:gd name="csX6" fmla="*/ 1485894 w 8345488"/>
              <a:gd name="csY6" fmla="*/ 0 h 4271444"/>
              <a:gd name="csX7" fmla="*/ 1485894 w 8345488"/>
              <a:gd name="csY7" fmla="*/ 4271444 h 4271444"/>
              <a:gd name="csX8" fmla="*/ 33867 w 8345488"/>
              <a:gd name="csY8" fmla="*/ 1155711 h 4271444"/>
              <a:gd name="csX9" fmla="*/ 0 w 8345488"/>
              <a:gd name="csY9" fmla="*/ 0 h 4271444"/>
              <a:gd name="csX0" fmla="*/ 1485896 w 8345488"/>
              <a:gd name="csY0" fmla="*/ 0 h 4271444"/>
              <a:gd name="csX1" fmla="*/ 8345488 w 8345488"/>
              <a:gd name="csY1" fmla="*/ 0 h 4271444"/>
              <a:gd name="csX2" fmla="*/ 8345488 w 8345488"/>
              <a:gd name="csY2" fmla="*/ 4271444 h 4271444"/>
              <a:gd name="csX3" fmla="*/ 1485896 w 8345488"/>
              <a:gd name="csY3" fmla="*/ 4271444 h 4271444"/>
              <a:gd name="csX4" fmla="*/ 1485896 w 8345488"/>
              <a:gd name="csY4" fmla="*/ 0 h 4271444"/>
              <a:gd name="csX5" fmla="*/ 0 w 8345488"/>
              <a:gd name="csY5" fmla="*/ 0 h 4271444"/>
              <a:gd name="csX6" fmla="*/ 1485894 w 8345488"/>
              <a:gd name="csY6" fmla="*/ 0 h 4271444"/>
              <a:gd name="csX7" fmla="*/ 1485894 w 8345488"/>
              <a:gd name="csY7" fmla="*/ 4271444 h 4271444"/>
              <a:gd name="csX8" fmla="*/ 33867 w 8345488"/>
              <a:gd name="csY8" fmla="*/ 1155711 h 4271444"/>
              <a:gd name="csX9" fmla="*/ 0 w 8345488"/>
              <a:gd name="csY9" fmla="*/ 0 h 427144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8345488" h="4271444">
                <a:moveTo>
                  <a:pt x="1485896" y="0"/>
                </a:moveTo>
                <a:lnTo>
                  <a:pt x="8345488" y="0"/>
                </a:lnTo>
                <a:lnTo>
                  <a:pt x="8345488" y="4271444"/>
                </a:lnTo>
                <a:lnTo>
                  <a:pt x="1485896" y="4271444"/>
                </a:lnTo>
                <a:lnTo>
                  <a:pt x="1485896" y="0"/>
                </a:lnTo>
                <a:close/>
                <a:moveTo>
                  <a:pt x="0" y="0"/>
                </a:moveTo>
                <a:lnTo>
                  <a:pt x="1485894" y="0"/>
                </a:lnTo>
                <a:lnTo>
                  <a:pt x="1485894" y="4271444"/>
                </a:lnTo>
                <a:cubicBezTo>
                  <a:pt x="620884" y="4104932"/>
                  <a:pt x="814209" y="1169823"/>
                  <a:pt x="33867" y="1155711"/>
                </a:cubicBezTo>
                <a:lnTo>
                  <a:pt x="0" y="0"/>
                </a:lnTo>
                <a:close/>
              </a:path>
            </a:pathLst>
          </a:custGeom>
          <a:gradFill flip="none" rotWithShape="1">
            <a:gsLst>
              <a:gs pos="0">
                <a:schemeClr val="bg1">
                  <a:lumMod val="85000"/>
                </a:schemeClr>
              </a:gs>
              <a:gs pos="100000">
                <a:schemeClr val="bg1"/>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t">
            <a:noAutofit/>
          </a:bodyPr>
          <a:lstStyle/>
          <a:p>
            <a:pPr marL="216000" marR="0" lvl="0" indent="-216000" algn="l" defTabSz="914400" rtl="0" eaLnBrk="1" fontAlgn="auto" latinLnBrk="0" hangingPunct="1">
              <a:lnSpc>
                <a:spcPct val="100000"/>
              </a:lnSpc>
              <a:spcBef>
                <a:spcPts val="80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a:ln>
                <a:noFill/>
              </a:ln>
              <a:solidFill>
                <a:srgbClr val="FFFFFF"/>
              </a:solidFill>
              <a:effectLst/>
              <a:uLnTx/>
              <a:uFillTx/>
              <a:latin typeface="Open Sans"/>
              <a:ea typeface="+mn-ea"/>
              <a:cs typeface="+mn-cs"/>
            </a:endParaRPr>
          </a:p>
        </p:txBody>
      </p:sp>
      <p:sp>
        <p:nvSpPr>
          <p:cNvPr id="2" name="Titre 1">
            <a:extLst>
              <a:ext uri="{FF2B5EF4-FFF2-40B4-BE49-F238E27FC236}">
                <a16:creationId xmlns:a16="http://schemas.microsoft.com/office/drawing/2014/main" id="{417CBC56-AE4E-064A-57C0-D84E19BBFD73}"/>
              </a:ext>
            </a:extLst>
          </p:cNvPr>
          <p:cNvSpPr>
            <a:spLocks noGrp="1"/>
          </p:cNvSpPr>
          <p:nvPr>
            <p:ph type="title"/>
          </p:nvPr>
        </p:nvSpPr>
        <p:spPr/>
        <p:txBody>
          <a:bodyPr/>
          <a:lstStyle/>
          <a:p>
            <a:r>
              <a:rPr lang="en-GB" noProof="0">
                <a:latin typeface="Open Sans Semibold"/>
                <a:ea typeface="Open Sans Semibold"/>
                <a:cs typeface="Open Sans Semibold"/>
              </a:rPr>
              <a:t>Summary| </a:t>
            </a:r>
            <a:r>
              <a:rPr lang="en-GB" noProof="0">
                <a:solidFill>
                  <a:srgbClr val="003AFF"/>
                </a:solidFill>
                <a:latin typeface="Open Sans Semibold"/>
                <a:ea typeface="Open Sans Semibold"/>
                <a:cs typeface="Open Sans Semibold"/>
              </a:rPr>
              <a:t>How does the paper approach the lifecycle of LLM as a judge</a:t>
            </a:r>
          </a:p>
        </p:txBody>
      </p:sp>
      <p:sp>
        <p:nvSpPr>
          <p:cNvPr id="6" name="Rectangle: Rounded Corners 5">
            <a:extLst>
              <a:ext uri="{FF2B5EF4-FFF2-40B4-BE49-F238E27FC236}">
                <a16:creationId xmlns:a16="http://schemas.microsoft.com/office/drawing/2014/main" id="{E943A888-EFDB-BA71-7F40-E0940DF5BF55}"/>
              </a:ext>
            </a:extLst>
          </p:cNvPr>
          <p:cNvSpPr/>
          <p:nvPr/>
        </p:nvSpPr>
        <p:spPr>
          <a:xfrm>
            <a:off x="808603" y="2183871"/>
            <a:ext cx="2772795" cy="1182582"/>
          </a:xfrm>
          <a:prstGeom prst="round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marL="216000" marR="0" lvl="0" indent="-216000" algn="l" defTabSz="914400" rtl="0" eaLnBrk="1" fontAlgn="auto" latinLnBrk="0" hangingPunct="1">
              <a:lnSpc>
                <a:spcPct val="100000"/>
              </a:lnSpc>
              <a:spcBef>
                <a:spcPts val="80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a:ln>
                <a:noFill/>
              </a:ln>
              <a:solidFill>
                <a:srgbClr val="FFFFFF"/>
              </a:solidFill>
              <a:effectLst/>
              <a:uLnTx/>
              <a:uFillTx/>
              <a:latin typeface="Open Sans"/>
              <a:ea typeface="+mn-ea"/>
              <a:cs typeface="+mn-cs"/>
            </a:endParaRPr>
          </a:p>
        </p:txBody>
      </p:sp>
      <p:sp>
        <p:nvSpPr>
          <p:cNvPr id="12" name="Oval 11">
            <a:extLst>
              <a:ext uri="{FF2B5EF4-FFF2-40B4-BE49-F238E27FC236}">
                <a16:creationId xmlns:a16="http://schemas.microsoft.com/office/drawing/2014/main" id="{AD630EF5-97DC-5DC9-8564-260AC7466B85}"/>
              </a:ext>
            </a:extLst>
          </p:cNvPr>
          <p:cNvSpPr/>
          <p:nvPr/>
        </p:nvSpPr>
        <p:spPr>
          <a:xfrm>
            <a:off x="447893" y="2351356"/>
            <a:ext cx="828000" cy="828000"/>
          </a:xfrm>
          <a:prstGeom prst="ellipse">
            <a:avLst/>
          </a:prstGeom>
          <a:gradFill flip="none" rotWithShape="1">
            <a:gsLst>
              <a:gs pos="0">
                <a:srgbClr val="003AFF">
                  <a:shade val="30000"/>
                  <a:satMod val="115000"/>
                </a:srgbClr>
              </a:gs>
              <a:gs pos="50000">
                <a:srgbClr val="003AFF">
                  <a:shade val="67500"/>
                  <a:satMod val="115000"/>
                </a:srgbClr>
              </a:gs>
              <a:gs pos="100000">
                <a:srgbClr val="003AFF">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marL="0" marR="0" lvl="0" indent="0" algn="ctr" defTabSz="914400" rtl="0" eaLnBrk="1" fontAlgn="auto" latinLnBrk="0" hangingPunct="1">
              <a:lnSpc>
                <a:spcPct val="100000"/>
              </a:lnSpc>
              <a:spcBef>
                <a:spcPts val="800"/>
              </a:spcBef>
              <a:spcAft>
                <a:spcPts val="0"/>
              </a:spcAft>
              <a:buClrTx/>
              <a:buSzTx/>
              <a:buFontTx/>
              <a:buNone/>
              <a:tabLst/>
              <a:defRPr/>
            </a:pPr>
            <a:r>
              <a:rPr kumimoji="0" lang="en-GB" sz="3600" b="1" i="1" u="none" strike="noStrike" kern="1200" cap="none" spc="0" normalizeH="0" baseline="0" noProof="0">
                <a:ln>
                  <a:noFill/>
                </a:ln>
                <a:solidFill>
                  <a:srgbClr val="FFFFFF"/>
                </a:solidFill>
                <a:effectLst/>
                <a:uLnTx/>
                <a:uFillTx/>
                <a:latin typeface="Open Sans"/>
                <a:ea typeface="+mn-ea"/>
                <a:cs typeface="+mn-cs"/>
              </a:rPr>
              <a:t>1</a:t>
            </a:r>
          </a:p>
        </p:txBody>
      </p:sp>
      <p:sp>
        <p:nvSpPr>
          <p:cNvPr id="15" name="Rectangle: Rounded Corners 14">
            <a:extLst>
              <a:ext uri="{FF2B5EF4-FFF2-40B4-BE49-F238E27FC236}">
                <a16:creationId xmlns:a16="http://schemas.microsoft.com/office/drawing/2014/main" id="{4EAB0333-7D71-D787-9834-E00DE4F775B1}"/>
              </a:ext>
            </a:extLst>
          </p:cNvPr>
          <p:cNvSpPr/>
          <p:nvPr/>
        </p:nvSpPr>
        <p:spPr>
          <a:xfrm>
            <a:off x="808603" y="3758828"/>
            <a:ext cx="2772795" cy="1182582"/>
          </a:xfrm>
          <a:prstGeom prst="round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marL="216000" marR="0" lvl="0" indent="-216000" algn="l" defTabSz="914400" rtl="0" eaLnBrk="1" fontAlgn="auto" latinLnBrk="0" hangingPunct="1">
              <a:lnSpc>
                <a:spcPct val="100000"/>
              </a:lnSpc>
              <a:spcBef>
                <a:spcPts val="80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a:ln>
                <a:noFill/>
              </a:ln>
              <a:solidFill>
                <a:srgbClr val="FFFFFF"/>
              </a:solidFill>
              <a:effectLst/>
              <a:uLnTx/>
              <a:uFillTx/>
              <a:latin typeface="Open Sans"/>
              <a:ea typeface="+mn-ea"/>
              <a:cs typeface="+mn-cs"/>
            </a:endParaRPr>
          </a:p>
        </p:txBody>
      </p:sp>
      <p:sp>
        <p:nvSpPr>
          <p:cNvPr id="18" name="Oval 17">
            <a:extLst>
              <a:ext uri="{FF2B5EF4-FFF2-40B4-BE49-F238E27FC236}">
                <a16:creationId xmlns:a16="http://schemas.microsoft.com/office/drawing/2014/main" id="{74BCA047-2D4D-0716-ED86-100A52F2683E}"/>
              </a:ext>
            </a:extLst>
          </p:cNvPr>
          <p:cNvSpPr/>
          <p:nvPr/>
        </p:nvSpPr>
        <p:spPr>
          <a:xfrm>
            <a:off x="447893" y="3926313"/>
            <a:ext cx="828000" cy="828000"/>
          </a:xfrm>
          <a:prstGeom prst="ellipse">
            <a:avLst/>
          </a:prstGeom>
          <a:gradFill flip="none" rotWithShape="1">
            <a:gsLst>
              <a:gs pos="0">
                <a:srgbClr val="003AFF">
                  <a:shade val="30000"/>
                  <a:satMod val="115000"/>
                </a:srgbClr>
              </a:gs>
              <a:gs pos="50000">
                <a:srgbClr val="003AFF">
                  <a:shade val="67500"/>
                  <a:satMod val="115000"/>
                </a:srgbClr>
              </a:gs>
              <a:gs pos="100000">
                <a:srgbClr val="003AFF">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marL="0" marR="0" lvl="0" indent="0" algn="ctr" defTabSz="914400" rtl="0" eaLnBrk="1" fontAlgn="auto" latinLnBrk="0" hangingPunct="1">
              <a:lnSpc>
                <a:spcPct val="100000"/>
              </a:lnSpc>
              <a:spcBef>
                <a:spcPts val="800"/>
              </a:spcBef>
              <a:spcAft>
                <a:spcPts val="0"/>
              </a:spcAft>
              <a:buClrTx/>
              <a:buSzTx/>
              <a:buFontTx/>
              <a:buNone/>
              <a:tabLst/>
              <a:defRPr/>
            </a:pPr>
            <a:r>
              <a:rPr kumimoji="0" lang="en-GB" sz="3600" b="1" i="1" u="none" strike="noStrike" kern="1200" cap="none" spc="0" normalizeH="0" baseline="0" noProof="0">
                <a:ln>
                  <a:noFill/>
                </a:ln>
                <a:solidFill>
                  <a:srgbClr val="FFFFFF"/>
                </a:solidFill>
                <a:effectLst/>
                <a:uLnTx/>
                <a:uFillTx/>
                <a:latin typeface="Open Sans"/>
                <a:ea typeface="+mn-ea"/>
                <a:cs typeface="+mn-cs"/>
              </a:rPr>
              <a:t>2</a:t>
            </a:r>
          </a:p>
        </p:txBody>
      </p:sp>
      <p:sp>
        <p:nvSpPr>
          <p:cNvPr id="19" name="Rectangle: Rounded Corners 18">
            <a:extLst>
              <a:ext uri="{FF2B5EF4-FFF2-40B4-BE49-F238E27FC236}">
                <a16:creationId xmlns:a16="http://schemas.microsoft.com/office/drawing/2014/main" id="{4A2D73BA-FFD5-067F-62D9-CBFB588254C2}"/>
              </a:ext>
            </a:extLst>
          </p:cNvPr>
          <p:cNvSpPr/>
          <p:nvPr/>
        </p:nvSpPr>
        <p:spPr>
          <a:xfrm>
            <a:off x="808605" y="5252186"/>
            <a:ext cx="2772795" cy="1182582"/>
          </a:xfrm>
          <a:prstGeom prst="round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marL="216000" marR="0" lvl="0" indent="-216000" algn="l" defTabSz="914400" rtl="0" eaLnBrk="1" fontAlgn="auto" latinLnBrk="0" hangingPunct="1">
              <a:lnSpc>
                <a:spcPct val="100000"/>
              </a:lnSpc>
              <a:spcBef>
                <a:spcPts val="80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a:ln>
                <a:noFill/>
              </a:ln>
              <a:solidFill>
                <a:srgbClr val="FFFFFF"/>
              </a:solidFill>
              <a:effectLst/>
              <a:uLnTx/>
              <a:uFillTx/>
              <a:latin typeface="Open Sans"/>
              <a:ea typeface="+mn-ea"/>
              <a:cs typeface="+mn-cs"/>
            </a:endParaRPr>
          </a:p>
        </p:txBody>
      </p:sp>
      <p:sp>
        <p:nvSpPr>
          <p:cNvPr id="21" name="Oval 20">
            <a:extLst>
              <a:ext uri="{FF2B5EF4-FFF2-40B4-BE49-F238E27FC236}">
                <a16:creationId xmlns:a16="http://schemas.microsoft.com/office/drawing/2014/main" id="{4B97711D-6908-58E6-907D-3FB3110C36A6}"/>
              </a:ext>
            </a:extLst>
          </p:cNvPr>
          <p:cNvSpPr/>
          <p:nvPr/>
        </p:nvSpPr>
        <p:spPr>
          <a:xfrm>
            <a:off x="447895" y="5419671"/>
            <a:ext cx="828000" cy="828000"/>
          </a:xfrm>
          <a:prstGeom prst="ellipse">
            <a:avLst/>
          </a:prstGeom>
          <a:gradFill flip="none" rotWithShape="1">
            <a:gsLst>
              <a:gs pos="0">
                <a:srgbClr val="003AFF">
                  <a:shade val="30000"/>
                  <a:satMod val="115000"/>
                </a:srgbClr>
              </a:gs>
              <a:gs pos="50000">
                <a:srgbClr val="003AFF">
                  <a:shade val="67500"/>
                  <a:satMod val="115000"/>
                </a:srgbClr>
              </a:gs>
              <a:gs pos="100000">
                <a:srgbClr val="003AFF">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marL="0" marR="0" lvl="0" indent="0" algn="ctr" defTabSz="914400" rtl="0" eaLnBrk="1" fontAlgn="auto" latinLnBrk="0" hangingPunct="1">
              <a:lnSpc>
                <a:spcPct val="100000"/>
              </a:lnSpc>
              <a:spcBef>
                <a:spcPts val="800"/>
              </a:spcBef>
              <a:spcAft>
                <a:spcPts val="0"/>
              </a:spcAft>
              <a:buClrTx/>
              <a:buSzTx/>
              <a:buFontTx/>
              <a:buNone/>
              <a:tabLst/>
              <a:defRPr/>
            </a:pPr>
            <a:r>
              <a:rPr kumimoji="0" lang="en-GB" sz="3600" b="1" i="1" u="none" strike="noStrike" kern="1200" cap="none" spc="0" normalizeH="0" baseline="0" noProof="0">
                <a:ln>
                  <a:noFill/>
                </a:ln>
                <a:solidFill>
                  <a:srgbClr val="FFFFFF"/>
                </a:solidFill>
                <a:effectLst/>
                <a:uLnTx/>
                <a:uFillTx/>
                <a:latin typeface="Open Sans"/>
                <a:ea typeface="+mn-ea"/>
                <a:cs typeface="+mn-cs"/>
              </a:rPr>
              <a:t>3</a:t>
            </a:r>
          </a:p>
        </p:txBody>
      </p:sp>
      <p:sp>
        <p:nvSpPr>
          <p:cNvPr id="3" name="TextBox 2">
            <a:extLst>
              <a:ext uri="{FF2B5EF4-FFF2-40B4-BE49-F238E27FC236}">
                <a16:creationId xmlns:a16="http://schemas.microsoft.com/office/drawing/2014/main" id="{FBCC4C87-6DB7-0D21-F0E0-CBC8D1094B01}"/>
              </a:ext>
            </a:extLst>
          </p:cNvPr>
          <p:cNvSpPr txBox="1"/>
          <p:nvPr/>
        </p:nvSpPr>
        <p:spPr>
          <a:xfrm>
            <a:off x="1860519" y="6445108"/>
            <a:ext cx="9886394" cy="253916"/>
          </a:xfrm>
          <a:prstGeom prst="rect">
            <a:avLst/>
          </a:prstGeom>
          <a:noFill/>
        </p:spPr>
        <p:txBody>
          <a:bodyPr wrap="square">
            <a:spAutoFit/>
          </a:bodyPr>
          <a:lstStyle/>
          <a:p>
            <a:pPr algn="r"/>
            <a:r>
              <a:rPr lang="en-GB" sz="1050" noProof="0">
                <a:solidFill>
                  <a:schemeClr val="accent4"/>
                </a:solidFill>
              </a:rPr>
              <a:t>Gu et al. (2026, p. 13-14)</a:t>
            </a:r>
          </a:p>
        </p:txBody>
      </p:sp>
      <p:sp>
        <p:nvSpPr>
          <p:cNvPr id="4" name="Rectangle 3">
            <a:extLst>
              <a:ext uri="{FF2B5EF4-FFF2-40B4-BE49-F238E27FC236}">
                <a16:creationId xmlns:a16="http://schemas.microsoft.com/office/drawing/2014/main" id="{213B1803-76B7-3849-C599-8589D323EB21}"/>
              </a:ext>
            </a:extLst>
          </p:cNvPr>
          <p:cNvSpPr/>
          <p:nvPr/>
        </p:nvSpPr>
        <p:spPr>
          <a:xfrm>
            <a:off x="1519576" y="5250059"/>
            <a:ext cx="1884026" cy="11847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spcBef>
                <a:spcPts val="800"/>
              </a:spcBef>
              <a:buClr>
                <a:schemeClr val="accent2"/>
              </a:buClr>
              <a:buSzPct val="200000"/>
            </a:pPr>
            <a:r>
              <a:rPr lang="en-GB" sz="2000" b="1" noProof="0">
                <a:solidFill>
                  <a:schemeClr val="tx1"/>
                </a:solidFill>
              </a:rPr>
              <a:t>How to evaluate</a:t>
            </a:r>
            <a:br>
              <a:rPr lang="en-GB" sz="2000" b="1" noProof="0">
                <a:solidFill>
                  <a:schemeClr val="tx1"/>
                </a:solidFill>
              </a:rPr>
            </a:br>
            <a:r>
              <a:rPr lang="en-GB" sz="2000" noProof="0">
                <a:solidFill>
                  <a:schemeClr val="tx1"/>
                </a:solidFill>
              </a:rPr>
              <a:t>Validation</a:t>
            </a:r>
          </a:p>
        </p:txBody>
      </p:sp>
      <p:sp>
        <p:nvSpPr>
          <p:cNvPr id="5" name="Rectangle 4">
            <a:extLst>
              <a:ext uri="{FF2B5EF4-FFF2-40B4-BE49-F238E27FC236}">
                <a16:creationId xmlns:a16="http://schemas.microsoft.com/office/drawing/2014/main" id="{512CF6B4-6331-4962-1938-2A1A54259D66}"/>
              </a:ext>
            </a:extLst>
          </p:cNvPr>
          <p:cNvSpPr/>
          <p:nvPr/>
        </p:nvSpPr>
        <p:spPr>
          <a:xfrm>
            <a:off x="1519573" y="3756701"/>
            <a:ext cx="2061823" cy="11847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spcBef>
                <a:spcPts val="800"/>
              </a:spcBef>
              <a:buClr>
                <a:schemeClr val="accent2"/>
              </a:buClr>
              <a:buSzPct val="200000"/>
            </a:pPr>
            <a:r>
              <a:rPr lang="en-GB" sz="2000" b="1" noProof="0">
                <a:solidFill>
                  <a:schemeClr val="tx1"/>
                </a:solidFill>
              </a:rPr>
              <a:t>How to improve</a:t>
            </a:r>
            <a:br>
              <a:rPr lang="en-GB" sz="2000" b="1" noProof="0">
                <a:solidFill>
                  <a:schemeClr val="tx1"/>
                </a:solidFill>
              </a:rPr>
            </a:br>
            <a:r>
              <a:rPr lang="en-GB" sz="2000" noProof="0">
                <a:solidFill>
                  <a:schemeClr val="tx1"/>
                </a:solidFill>
              </a:rPr>
              <a:t>Common tricks</a:t>
            </a:r>
            <a:endParaRPr lang="en-GB" sz="2000" b="1" noProof="0">
              <a:solidFill>
                <a:schemeClr val="tx1"/>
              </a:solidFill>
            </a:endParaRPr>
          </a:p>
        </p:txBody>
      </p:sp>
      <p:sp>
        <p:nvSpPr>
          <p:cNvPr id="9" name="Rectangle 8">
            <a:extLst>
              <a:ext uri="{FF2B5EF4-FFF2-40B4-BE49-F238E27FC236}">
                <a16:creationId xmlns:a16="http://schemas.microsoft.com/office/drawing/2014/main" id="{E1386C73-7C97-00F3-2824-8A97C92EEA40}"/>
              </a:ext>
            </a:extLst>
          </p:cNvPr>
          <p:cNvSpPr/>
          <p:nvPr/>
        </p:nvSpPr>
        <p:spPr>
          <a:xfrm>
            <a:off x="1519574" y="2181744"/>
            <a:ext cx="2061824" cy="11847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spcBef>
                <a:spcPts val="800"/>
              </a:spcBef>
              <a:buClr>
                <a:schemeClr val="accent2"/>
              </a:buClr>
              <a:buSzPct val="200000"/>
            </a:pPr>
            <a:r>
              <a:rPr lang="en-GB" sz="2000" b="1" noProof="0">
                <a:solidFill>
                  <a:schemeClr val="tx1"/>
                </a:solidFill>
              </a:rPr>
              <a:t>How to use</a:t>
            </a:r>
            <a:br>
              <a:rPr lang="en-GB" sz="2000" noProof="0">
                <a:solidFill>
                  <a:schemeClr val="tx1"/>
                </a:solidFill>
              </a:rPr>
            </a:br>
            <a:r>
              <a:rPr lang="en-GB" sz="2000" noProof="0">
                <a:solidFill>
                  <a:schemeClr val="tx1"/>
                </a:solidFill>
              </a:rPr>
              <a:t>Getting started</a:t>
            </a:r>
          </a:p>
        </p:txBody>
      </p:sp>
      <mc:AlternateContent xmlns:mc="http://schemas.openxmlformats.org/markup-compatibility/2006" xmlns:a14="http://schemas.microsoft.com/office/drawing/2010/main">
        <mc:Choice Requires="a14">
          <p:graphicFrame>
            <p:nvGraphicFramePr>
              <p:cNvPr id="10" name="Table 9">
                <a:extLst>
                  <a:ext uri="{FF2B5EF4-FFF2-40B4-BE49-F238E27FC236}">
                    <a16:creationId xmlns:a16="http://schemas.microsoft.com/office/drawing/2014/main" id="{07C968A4-B1A6-0F03-5274-4B5FF5B4FB0F}"/>
                  </a:ext>
                </a:extLst>
              </p:cNvPr>
              <p:cNvGraphicFramePr>
                <a:graphicFrameLocks noGrp="1"/>
              </p:cNvGraphicFramePr>
              <p:nvPr>
                <p:extLst>
                  <p:ext uri="{D42A27DB-BD31-4B8C-83A1-F6EECF244321}">
                    <p14:modId xmlns:p14="http://schemas.microsoft.com/office/powerpoint/2010/main" val="1275812671"/>
                  </p:ext>
                </p:extLst>
              </p:nvPr>
            </p:nvGraphicFramePr>
            <p:xfrm>
              <a:off x="4292367" y="2351356"/>
              <a:ext cx="7725462" cy="3896313"/>
            </p:xfrm>
            <a:graphic>
              <a:graphicData uri="http://schemas.openxmlformats.org/drawingml/2006/table">
                <a:tbl>
                  <a:tblPr firstRow="1" bandRow="1">
                    <a:tableStyleId>{2D5ABB26-0587-4C30-8999-92F81FD0307C}</a:tableStyleId>
                  </a:tblPr>
                  <a:tblGrid>
                    <a:gridCol w="1890719">
                      <a:extLst>
                        <a:ext uri="{9D8B030D-6E8A-4147-A177-3AD203B41FA5}">
                          <a16:colId xmlns:a16="http://schemas.microsoft.com/office/drawing/2014/main" val="4275982035"/>
                        </a:ext>
                      </a:extLst>
                    </a:gridCol>
                    <a:gridCol w="3259589">
                      <a:extLst>
                        <a:ext uri="{9D8B030D-6E8A-4147-A177-3AD203B41FA5}">
                          <a16:colId xmlns:a16="http://schemas.microsoft.com/office/drawing/2014/main" val="722365253"/>
                        </a:ext>
                      </a:extLst>
                    </a:gridCol>
                    <a:gridCol w="2575154">
                      <a:extLst>
                        <a:ext uri="{9D8B030D-6E8A-4147-A177-3AD203B41FA5}">
                          <a16:colId xmlns:a16="http://schemas.microsoft.com/office/drawing/2014/main" val="664052333"/>
                        </a:ext>
                      </a:extLst>
                    </a:gridCol>
                  </a:tblGrid>
                  <a:tr h="1298771">
                    <a:tc>
                      <a:txBody>
                        <a:bodyPr/>
                        <a:lstStyle/>
                        <a:p>
                          <a:pPr algn="ctr"/>
                          <a:r>
                            <a:rPr lang="en-GB" b="1" noProof="0"/>
                            <a:t>Agreement with human judge</a:t>
                          </a:r>
                        </a:p>
                      </a:txBody>
                      <a:tcPr anchor="ctr"/>
                    </a:tc>
                    <a:tc>
                      <a:txBody>
                        <a:bodyPr/>
                        <a:lstStyle/>
                        <a:p>
                          <a:pPr algn="ctr"/>
                          <a14:m>
                            <m:oMathPara xmlns:m="http://schemas.openxmlformats.org/officeDocument/2006/math">
                              <m:oMath>
                                <m:f>
                                  <m:fPr>
                                    <m:ctrlPr>
                                      <a:rPr lang="en-GB" b="0" i="1" noProof="0" smtClean="0">
                                        <a:latin typeface="Cambria Math" panose="02040503050406030204" pitchFamily="18" charset="0"/>
                                      </a:rPr>
                                    </m:ctrlPr>
                                  </m:fPr>
                                  <m:num>
                                    <m:sSub>
                                      <m:sSubPr>
                                        <m:ctrlPr>
                                          <a:rPr lang="en-GB" b="0" i="0" noProof="0" smtClean="0">
                                            <a:latin typeface="Cambria Math" panose="02040503050406030204" pitchFamily="18" charset="0"/>
                                          </a:rPr>
                                        </m:ctrlPr>
                                      </m:sSubPr>
                                      <m:e>
                                        <m:r>
                                          <m:rPr>
                                            <m:sty m:val="p"/>
                                          </m:rPr>
                                          <a:rPr lang="en-GB" b="0" i="0" noProof="0" smtClean="0">
                                            <a:latin typeface="Cambria Math" panose="02040503050406030204" pitchFamily="18" charset="0"/>
                                          </a:rPr>
                                          <m:t>Σ</m:t>
                                        </m:r>
                                      </m:e>
                                      <m:sub>
                                        <m:r>
                                          <m:rPr>
                                            <m:sty m:val="p"/>
                                          </m:rPr>
                                          <a:rPr lang="en-GB" b="0" i="0" noProof="0" smtClean="0">
                                            <a:latin typeface="Cambria Math" panose="02040503050406030204" pitchFamily="18" charset="0"/>
                                          </a:rPr>
                                          <m:t>I</m:t>
                                        </m:r>
                                        <m:r>
                                          <a:rPr lang="en-GB" b="0" i="1" noProof="0" smtClean="0">
                                            <a:latin typeface="Cambria Math" panose="02040503050406030204" pitchFamily="18" charset="0"/>
                                            <a:ea typeface="Cambria Math" panose="02040503050406030204" pitchFamily="18" charset="0"/>
                                          </a:rPr>
                                          <m:t>∈</m:t>
                                        </m:r>
                                        <m:r>
                                          <m:rPr>
                                            <m:sty m:val="p"/>
                                          </m:rPr>
                                          <a:rPr lang="en-GB" b="0" i="0" noProof="0" smtClean="0">
                                            <a:latin typeface="Cambria Math" panose="02040503050406030204" pitchFamily="18" charset="0"/>
                                            <a:ea typeface="Cambria Math" panose="02040503050406030204" pitchFamily="18" charset="0"/>
                                          </a:rPr>
                                          <m:t>D</m:t>
                                        </m:r>
                                      </m:sub>
                                    </m:sSub>
                                    <m:r>
                                      <a:rPr lang="en-GB" b="0" i="1" noProof="0" smtClean="0">
                                        <a:latin typeface="Cambria Math" panose="02040503050406030204" pitchFamily="18" charset="0"/>
                                      </a:rPr>
                                      <m:t>𝐼</m:t>
                                    </m:r>
                                    <m:r>
                                      <a:rPr lang="en-GB" b="0" i="1" noProof="0" smtClean="0">
                                        <a:latin typeface="Cambria Math" panose="02040503050406030204" pitchFamily="18" charset="0"/>
                                      </a:rPr>
                                      <m:t>(</m:t>
                                    </m:r>
                                    <m:sSub>
                                      <m:sSubPr>
                                        <m:ctrlPr>
                                          <a:rPr lang="en-GB" b="0" i="1" noProof="0" smtClean="0">
                                            <a:latin typeface="Cambria Math" panose="02040503050406030204" pitchFamily="18" charset="0"/>
                                          </a:rPr>
                                        </m:ctrlPr>
                                      </m:sSubPr>
                                      <m:e>
                                        <m:r>
                                          <a:rPr lang="en-GB" b="0" i="1" noProof="0" smtClean="0">
                                            <a:latin typeface="Cambria Math" panose="02040503050406030204" pitchFamily="18" charset="0"/>
                                          </a:rPr>
                                          <m:t>𝑆</m:t>
                                        </m:r>
                                      </m:e>
                                      <m:sub>
                                        <m:r>
                                          <a:rPr lang="en-GB" b="0" i="1" noProof="0" smtClean="0">
                                            <a:latin typeface="Cambria Math" panose="02040503050406030204" pitchFamily="18" charset="0"/>
                                          </a:rPr>
                                          <m:t>𝐿𝐿𝑀</m:t>
                                        </m:r>
                                      </m:sub>
                                    </m:sSub>
                                    <m:r>
                                      <a:rPr lang="en-GB" b="0" i="1" noProof="0" smtClean="0">
                                        <a:latin typeface="Cambria Math" panose="02040503050406030204" pitchFamily="18" charset="0"/>
                                      </a:rPr>
                                      <m:t>= </m:t>
                                    </m:r>
                                    <m:sSub>
                                      <m:sSubPr>
                                        <m:ctrlPr>
                                          <a:rPr lang="en-GB" b="0" i="1" noProof="0" smtClean="0">
                                            <a:latin typeface="Cambria Math" panose="02040503050406030204" pitchFamily="18" charset="0"/>
                                          </a:rPr>
                                        </m:ctrlPr>
                                      </m:sSubPr>
                                      <m:e>
                                        <m:r>
                                          <a:rPr lang="en-GB" b="0" i="1" noProof="0" smtClean="0">
                                            <a:latin typeface="Cambria Math" panose="02040503050406030204" pitchFamily="18" charset="0"/>
                                          </a:rPr>
                                          <m:t>𝑆</m:t>
                                        </m:r>
                                      </m:e>
                                      <m:sub>
                                        <m:r>
                                          <a:rPr lang="en-GB" b="0" i="1" noProof="0" smtClean="0">
                                            <a:latin typeface="Cambria Math" panose="02040503050406030204" pitchFamily="18" charset="0"/>
                                          </a:rPr>
                                          <m:t>𝐻𝑢𝑚𝑎𝑛</m:t>
                                        </m:r>
                                      </m:sub>
                                    </m:sSub>
                                    <m:r>
                                      <a:rPr lang="en-GB" b="0" i="1" noProof="0" smtClean="0">
                                        <a:latin typeface="Cambria Math" panose="02040503050406030204" pitchFamily="18" charset="0"/>
                                      </a:rPr>
                                      <m:t>)</m:t>
                                    </m:r>
                                  </m:num>
                                  <m:den>
                                    <m:r>
                                      <a:rPr lang="en-GB" b="0" i="1" noProof="0" smtClean="0">
                                        <a:latin typeface="Cambria Math" panose="02040503050406030204" pitchFamily="18" charset="0"/>
                                      </a:rPr>
                                      <m:t>𝐷</m:t>
                                    </m:r>
                                  </m:den>
                                </m:f>
                              </m:oMath>
                            </m:oMathPara>
                          </a14:m>
                          <a:endParaRPr lang="en-GB" noProof="0"/>
                        </a:p>
                      </a:txBody>
                      <a:tcPr anchor="ctr"/>
                    </a:tc>
                    <a:tc>
                      <a:txBody>
                        <a:bodyPr/>
                        <a:lstStyle/>
                        <a:p>
                          <a:pPr algn="ctr"/>
                          <a:r>
                            <a:rPr lang="en-GB" noProof="0"/>
                            <a:t>If the LLM evaluation matches a human's evaluation</a:t>
                          </a:r>
                        </a:p>
                      </a:txBody>
                      <a:tcPr anchor="ctr"/>
                    </a:tc>
                    <a:extLst>
                      <a:ext uri="{0D108BD9-81ED-4DB2-BD59-A6C34878D82A}">
                        <a16:rowId xmlns:a16="http://schemas.microsoft.com/office/drawing/2014/main" val="1721084296"/>
                      </a:ext>
                    </a:extLst>
                  </a:tr>
                  <a:tr h="1298771">
                    <a:tc>
                      <a:txBody>
                        <a:bodyPr/>
                        <a:lstStyle/>
                        <a:p>
                          <a:pPr algn="ctr"/>
                          <a:r>
                            <a:rPr lang="en-GB" b="1" noProof="0"/>
                            <a:t>Bias</a:t>
                          </a:r>
                          <a:br>
                            <a:rPr lang="en-GB" noProof="0"/>
                          </a:br>
                          <a:r>
                            <a:rPr lang="en-GB" noProof="0"/>
                            <a:t>Judgment specific biases</a:t>
                          </a:r>
                        </a:p>
                      </a:txBody>
                      <a:tcPr anchor="ctr"/>
                    </a:tc>
                    <a:tc>
                      <a:txBody>
                        <a:bodyPr/>
                        <a:lstStyle/>
                        <a:p>
                          <a:pPr algn="ctr"/>
                          <a14:m>
                            <m:oMath xmlns:m="http://schemas.openxmlformats.org/officeDocument/2006/math">
                              <m:d>
                                <m:dPr>
                                  <m:begChr m:val="|"/>
                                  <m:endChr m:val="|"/>
                                  <m:ctrlPr>
                                    <a:rPr lang="en-GB" b="0" i="1" noProof="0" smtClean="0">
                                      <a:latin typeface="Cambria Math" panose="02040503050406030204" pitchFamily="18" charset="0"/>
                                    </a:rPr>
                                  </m:ctrlPr>
                                </m:dPr>
                                <m:e>
                                  <m:f>
                                    <m:fPr>
                                      <m:ctrlPr>
                                        <a:rPr lang="en-GB" b="0" i="1" noProof="0" smtClean="0">
                                          <a:latin typeface="Cambria Math" panose="02040503050406030204" pitchFamily="18" charset="0"/>
                                        </a:rPr>
                                      </m:ctrlPr>
                                    </m:fPr>
                                    <m:num>
                                      <m:sSub>
                                        <m:sSubPr>
                                          <m:ctrlPr>
                                            <a:rPr lang="en-GB" b="0" i="0" noProof="0" smtClean="0">
                                              <a:latin typeface="Cambria Math" panose="02040503050406030204" pitchFamily="18" charset="0"/>
                                            </a:rPr>
                                          </m:ctrlPr>
                                        </m:sSubPr>
                                        <m:e>
                                          <m:r>
                                            <m:rPr>
                                              <m:sty m:val="p"/>
                                            </m:rPr>
                                            <a:rPr lang="en-GB" b="0" i="0" noProof="0" smtClean="0">
                                              <a:latin typeface="Cambria Math" panose="02040503050406030204" pitchFamily="18" charset="0"/>
                                            </a:rPr>
                                            <m:t>Σ</m:t>
                                          </m:r>
                                        </m:e>
                                        <m:sub>
                                          <m:r>
                                            <m:rPr>
                                              <m:sty m:val="p"/>
                                            </m:rPr>
                                            <a:rPr lang="en-GB" b="0" i="0" noProof="0" smtClean="0">
                                              <a:latin typeface="Cambria Math" panose="02040503050406030204" pitchFamily="18" charset="0"/>
                                            </a:rPr>
                                            <m:t>I</m:t>
                                          </m:r>
                                          <m:r>
                                            <a:rPr lang="en-GB" b="0" i="1" noProof="0" smtClean="0">
                                              <a:latin typeface="Cambria Math" panose="02040503050406030204" pitchFamily="18" charset="0"/>
                                              <a:ea typeface="Cambria Math" panose="02040503050406030204" pitchFamily="18" charset="0"/>
                                            </a:rPr>
                                            <m:t>∈</m:t>
                                          </m:r>
                                          <m:r>
                                            <m:rPr>
                                              <m:sty m:val="p"/>
                                            </m:rPr>
                                            <a:rPr lang="en-GB" b="0" i="0" noProof="0" smtClean="0">
                                              <a:latin typeface="Cambria Math" panose="02040503050406030204" pitchFamily="18" charset="0"/>
                                              <a:ea typeface="Cambria Math" panose="02040503050406030204" pitchFamily="18" charset="0"/>
                                            </a:rPr>
                                            <m:t>D</m:t>
                                          </m:r>
                                        </m:sub>
                                      </m:sSub>
                                      <m:r>
                                        <a:rPr lang="en-GB" b="0" i="1" noProof="0" smtClean="0">
                                          <a:latin typeface="Cambria Math" panose="02040503050406030204" pitchFamily="18" charset="0"/>
                                        </a:rPr>
                                        <m:t>𝐼</m:t>
                                      </m:r>
                                      <m:r>
                                        <a:rPr lang="en-GB" b="0" i="1" noProof="0" smtClean="0">
                                          <a:latin typeface="Cambria Math" panose="02040503050406030204" pitchFamily="18" charset="0"/>
                                        </a:rPr>
                                        <m:t>(</m:t>
                                      </m:r>
                                      <m:sSub>
                                        <m:sSubPr>
                                          <m:ctrlPr>
                                            <a:rPr lang="en-GB" b="0" i="1" noProof="0" smtClean="0">
                                              <a:latin typeface="Cambria Math" panose="02040503050406030204" pitchFamily="18" charset="0"/>
                                            </a:rPr>
                                          </m:ctrlPr>
                                        </m:sSubPr>
                                        <m:e>
                                          <m:r>
                                            <a:rPr lang="en-GB" b="0" i="1" noProof="0" smtClean="0">
                                              <a:latin typeface="Cambria Math" panose="02040503050406030204" pitchFamily="18" charset="0"/>
                                            </a:rPr>
                                            <m:t>𝑆</m:t>
                                          </m:r>
                                        </m:e>
                                        <m:sub>
                                          <m:r>
                                            <a:rPr lang="en-GB" b="0" i="1" noProof="0" smtClean="0">
                                              <a:latin typeface="Cambria Math" panose="02040503050406030204" pitchFamily="18" charset="0"/>
                                            </a:rPr>
                                            <m:t>𝐿𝐿𝑀</m:t>
                                          </m:r>
                                        </m:sub>
                                      </m:sSub>
                                      <m:r>
                                        <a:rPr lang="en-GB" b="0" i="1" noProof="0" smtClean="0">
                                          <a:latin typeface="Cambria Math" panose="02040503050406030204" pitchFamily="18" charset="0"/>
                                        </a:rPr>
                                        <m:t>− </m:t>
                                      </m:r>
                                      <m:sSub>
                                        <m:sSubPr>
                                          <m:ctrlPr>
                                            <a:rPr lang="en-GB" b="0" i="1" noProof="0" smtClean="0">
                                              <a:latin typeface="Cambria Math" panose="02040503050406030204" pitchFamily="18" charset="0"/>
                                            </a:rPr>
                                          </m:ctrlPr>
                                        </m:sSubPr>
                                        <m:e>
                                          <m:r>
                                            <a:rPr lang="en-GB" b="0" i="1" noProof="0" smtClean="0">
                                              <a:latin typeface="Cambria Math" panose="02040503050406030204" pitchFamily="18" charset="0"/>
                                            </a:rPr>
                                            <m:t>𝑆</m:t>
                                          </m:r>
                                        </m:e>
                                        <m:sub>
                                          <m:r>
                                            <a:rPr lang="en-GB" b="0" i="1" noProof="0" smtClean="0">
                                              <a:latin typeface="Cambria Math" panose="02040503050406030204" pitchFamily="18" charset="0"/>
                                            </a:rPr>
                                            <m:t>𝐻𝑢𝑚𝑎𝑛</m:t>
                                          </m:r>
                                        </m:sub>
                                      </m:sSub>
                                      <m:r>
                                        <a:rPr lang="en-GB" b="0" i="1" noProof="0" smtClean="0">
                                          <a:latin typeface="Cambria Math" panose="02040503050406030204" pitchFamily="18" charset="0"/>
                                        </a:rPr>
                                        <m:t>)</m:t>
                                      </m:r>
                                    </m:num>
                                    <m:den>
                                      <m:r>
                                        <a:rPr lang="en-GB" b="0" i="1" noProof="0" smtClean="0">
                                          <a:latin typeface="Cambria Math" panose="02040503050406030204" pitchFamily="18" charset="0"/>
                                        </a:rPr>
                                        <m:t>𝐷</m:t>
                                      </m:r>
                                    </m:den>
                                  </m:f>
                                </m:e>
                              </m:d>
                              <m:r>
                                <a:rPr lang="en-GB" b="0" i="1" noProof="0" smtClean="0">
                                  <a:latin typeface="Cambria Math" panose="02040503050406030204" pitchFamily="18" charset="0"/>
                                  <a:ea typeface="Cambria Math" panose="02040503050406030204" pitchFamily="18" charset="0"/>
                                </a:rPr>
                                <m:t>&gt;</m:t>
                              </m:r>
                              <m:r>
                                <m:rPr>
                                  <m:sty m:val="p"/>
                                </m:rPr>
                                <a:rPr lang="en-GB" b="0" i="0" noProof="0" smtClean="0">
                                  <a:latin typeface="Cambria Math" panose="02040503050406030204" pitchFamily="18" charset="0"/>
                                  <a:ea typeface="Cambria Math" panose="02040503050406030204" pitchFamily="18" charset="0"/>
                                </a:rPr>
                                <m:t>Δ</m:t>
                              </m:r>
                              <m:r>
                                <a:rPr lang="en-GB" b="0" i="1" noProof="0" smtClean="0">
                                  <a:latin typeface="Cambria Math" panose="02040503050406030204" pitchFamily="18" charset="0"/>
                                  <a:ea typeface="Cambria Math" panose="02040503050406030204" pitchFamily="18" charset="0"/>
                                </a:rPr>
                                <m:t> </m:t>
                              </m:r>
                            </m:oMath>
                          </a14:m>
                          <a:r>
                            <a:rPr lang="en-GB" noProof="0"/>
                            <a:t> </a:t>
                          </a:r>
                        </a:p>
                      </a:txBody>
                      <a:tcPr anchor="ctr"/>
                    </a:tc>
                    <a:tc>
                      <a:txBody>
                        <a:bodyPr/>
                        <a:lstStyle/>
                        <a:p>
                          <a:pPr algn="ctr"/>
                          <a:r>
                            <a:rPr lang="en-GB" noProof="0"/>
                            <a:t>If the LLM evaluation consistently deviates from a neutral evaluation</a:t>
                          </a:r>
                        </a:p>
                      </a:txBody>
                      <a:tcPr anchor="ctr"/>
                    </a:tc>
                    <a:extLst>
                      <a:ext uri="{0D108BD9-81ED-4DB2-BD59-A6C34878D82A}">
                        <a16:rowId xmlns:a16="http://schemas.microsoft.com/office/drawing/2014/main" val="1383353608"/>
                      </a:ext>
                    </a:extLst>
                  </a:tr>
                  <a:tr h="1298771">
                    <a:tc>
                      <a:txBody>
                        <a:bodyPr/>
                        <a:lstStyle/>
                        <a:p>
                          <a:pPr algn="ctr"/>
                          <a:r>
                            <a:rPr lang="en-GB" b="1" noProof="0"/>
                            <a:t>Adversarial robustness</a:t>
                          </a:r>
                        </a:p>
                      </a:txBody>
                      <a:tcPr anchor="ctr"/>
                    </a:tc>
                    <a:tc>
                      <a:txBody>
                        <a:bodyPr/>
                        <a:lstStyle/>
                        <a:p>
                          <a:pPr algn="ctr"/>
                          <a14:m>
                            <m:oMathPara xmlns:m="http://schemas.openxmlformats.org/officeDocument/2006/math">
                              <m:oMath>
                                <m:sSub>
                                  <m:sSubPr>
                                    <m:ctrlPr>
                                      <a:rPr lang="en-GB" b="0" i="1" noProof="0" smtClean="0">
                                        <a:latin typeface="Cambria Math" panose="02040503050406030204" pitchFamily="18" charset="0"/>
                                      </a:rPr>
                                    </m:ctrlPr>
                                  </m:sSubPr>
                                  <m:e>
                                    <m:r>
                                      <a:rPr lang="en-GB" b="0" i="1" noProof="0" smtClean="0">
                                        <a:latin typeface="Cambria Math" panose="02040503050406030204" pitchFamily="18" charset="0"/>
                                      </a:rPr>
                                      <m:t>𝑆</m:t>
                                    </m:r>
                                  </m:e>
                                  <m:sub>
                                    <m:r>
                                      <a:rPr lang="en-GB" b="0" i="1" noProof="0" smtClean="0">
                                        <a:latin typeface="Cambria Math" panose="02040503050406030204" pitchFamily="18" charset="0"/>
                                      </a:rPr>
                                      <m:t>𝐿𝐿𝑀</m:t>
                                    </m:r>
                                  </m:sub>
                                </m:sSub>
                                <m:r>
                                  <a:rPr lang="en-GB" b="0" i="1" noProof="0" smtClean="0">
                                    <a:latin typeface="Cambria Math" panose="02040503050406030204" pitchFamily="18" charset="0"/>
                                  </a:rPr>
                                  <m:t>=</m:t>
                                </m:r>
                                <m:sSub>
                                  <m:sSubPr>
                                    <m:ctrlPr>
                                      <a:rPr lang="en-GB" b="0" i="1" noProof="0" smtClean="0">
                                        <a:latin typeface="Cambria Math" panose="02040503050406030204" pitchFamily="18" charset="0"/>
                                      </a:rPr>
                                    </m:ctrlPr>
                                  </m:sSubPr>
                                  <m:e>
                                    <m:r>
                                      <a:rPr lang="en-GB" b="0" i="1" noProof="0" smtClean="0">
                                        <a:latin typeface="Cambria Math" panose="02040503050406030204" pitchFamily="18" charset="0"/>
                                      </a:rPr>
                                      <m:t>𝑆</m:t>
                                    </m:r>
                                  </m:e>
                                  <m:sub>
                                    <m:r>
                                      <a:rPr lang="en-GB" b="0" i="1" noProof="0" smtClean="0">
                                        <a:latin typeface="Cambria Math" panose="02040503050406030204" pitchFamily="18" charset="0"/>
                                      </a:rPr>
                                      <m:t>𝐶𝑜𝑟𝑟𝑢𝑝𝑡𝑒𝑑</m:t>
                                    </m:r>
                                    <m:r>
                                      <a:rPr lang="en-GB" b="0" i="1" noProof="0" smtClean="0">
                                        <a:latin typeface="Cambria Math" panose="02040503050406030204" pitchFamily="18" charset="0"/>
                                      </a:rPr>
                                      <m:t> </m:t>
                                    </m:r>
                                    <m:r>
                                      <a:rPr lang="en-GB" b="0" i="1" noProof="0" smtClean="0">
                                        <a:latin typeface="Cambria Math" panose="02040503050406030204" pitchFamily="18" charset="0"/>
                                      </a:rPr>
                                      <m:t>𝐿𝐿𝑀</m:t>
                                    </m:r>
                                  </m:sub>
                                </m:sSub>
                                <m:r>
                                  <a:rPr lang="en-GB" b="0" i="1" noProof="0" smtClean="0">
                                    <a:latin typeface="Cambria Math" panose="02040503050406030204" pitchFamily="18" charset="0"/>
                                    <a:ea typeface="Cambria Math" panose="02040503050406030204" pitchFamily="18" charset="0"/>
                                  </a:rPr>
                                  <m:t>±</m:t>
                                </m:r>
                                <m:r>
                                  <m:rPr>
                                    <m:sty m:val="p"/>
                                  </m:rPr>
                                  <a:rPr lang="en-GB" b="0" i="0" noProof="0" smtClean="0">
                                    <a:latin typeface="Cambria Math" panose="02040503050406030204" pitchFamily="18" charset="0"/>
                                  </a:rPr>
                                  <m:t>Δ</m:t>
                                </m:r>
                              </m:oMath>
                            </m:oMathPara>
                          </a14:m>
                          <a:endParaRPr lang="en-GB" noProof="0"/>
                        </a:p>
                      </a:txBody>
                      <a:tcPr anchor="ctr"/>
                    </a:tc>
                    <a:tc>
                      <a:txBody>
                        <a:bodyPr/>
                        <a:lstStyle/>
                        <a:p>
                          <a:pPr algn="ctr"/>
                          <a:r>
                            <a:rPr lang="en-GB" noProof="0"/>
                            <a:t>If an adversary can meaningfully corrupt one's evaluations</a:t>
                          </a:r>
                        </a:p>
                      </a:txBody>
                      <a:tcPr anchor="ctr"/>
                    </a:tc>
                    <a:extLst>
                      <a:ext uri="{0D108BD9-81ED-4DB2-BD59-A6C34878D82A}">
                        <a16:rowId xmlns:a16="http://schemas.microsoft.com/office/drawing/2014/main" val="3486869034"/>
                      </a:ext>
                    </a:extLst>
                  </a:tr>
                </a:tbl>
              </a:graphicData>
            </a:graphic>
          </p:graphicFrame>
        </mc:Choice>
        <mc:Fallback xmlns="">
          <p:graphicFrame>
            <p:nvGraphicFramePr>
              <p:cNvPr id="10" name="Table 9">
                <a:extLst>
                  <a:ext uri="{FF2B5EF4-FFF2-40B4-BE49-F238E27FC236}">
                    <a16:creationId xmlns:a16="http://schemas.microsoft.com/office/drawing/2014/main" id="{07C968A4-B1A6-0F03-5274-4B5FF5B4FB0F}"/>
                  </a:ext>
                </a:extLst>
              </p:cNvPr>
              <p:cNvGraphicFramePr>
                <a:graphicFrameLocks noGrp="1"/>
              </p:cNvGraphicFramePr>
              <p:nvPr>
                <p:extLst>
                  <p:ext uri="{D42A27DB-BD31-4B8C-83A1-F6EECF244321}">
                    <p14:modId xmlns:p14="http://schemas.microsoft.com/office/powerpoint/2010/main" val="1275812671"/>
                  </p:ext>
                </p:extLst>
              </p:nvPr>
            </p:nvGraphicFramePr>
            <p:xfrm>
              <a:off x="4292367" y="2351356"/>
              <a:ext cx="7725462" cy="3896313"/>
            </p:xfrm>
            <a:graphic>
              <a:graphicData uri="http://schemas.openxmlformats.org/drawingml/2006/table">
                <a:tbl>
                  <a:tblPr firstRow="1" bandRow="1">
                    <a:tableStyleId>{2D5ABB26-0587-4C30-8999-92F81FD0307C}</a:tableStyleId>
                  </a:tblPr>
                  <a:tblGrid>
                    <a:gridCol w="1890719">
                      <a:extLst>
                        <a:ext uri="{9D8B030D-6E8A-4147-A177-3AD203B41FA5}">
                          <a16:colId xmlns:a16="http://schemas.microsoft.com/office/drawing/2014/main" val="4275982035"/>
                        </a:ext>
                      </a:extLst>
                    </a:gridCol>
                    <a:gridCol w="3259589">
                      <a:extLst>
                        <a:ext uri="{9D8B030D-6E8A-4147-A177-3AD203B41FA5}">
                          <a16:colId xmlns:a16="http://schemas.microsoft.com/office/drawing/2014/main" val="722365253"/>
                        </a:ext>
                      </a:extLst>
                    </a:gridCol>
                    <a:gridCol w="2575154">
                      <a:extLst>
                        <a:ext uri="{9D8B030D-6E8A-4147-A177-3AD203B41FA5}">
                          <a16:colId xmlns:a16="http://schemas.microsoft.com/office/drawing/2014/main" val="664052333"/>
                        </a:ext>
                      </a:extLst>
                    </a:gridCol>
                  </a:tblGrid>
                  <a:tr h="1298771">
                    <a:tc>
                      <a:txBody>
                        <a:bodyPr/>
                        <a:lstStyle/>
                        <a:p>
                          <a:pPr algn="ctr"/>
                          <a:r>
                            <a:rPr lang="en-GB" b="1" noProof="0"/>
                            <a:t>Agreement with human judge</a:t>
                          </a:r>
                        </a:p>
                      </a:txBody>
                      <a:tcPr anchor="ctr"/>
                    </a:tc>
                    <a:tc>
                      <a:txBody>
                        <a:bodyPr/>
                        <a:lstStyle/>
                        <a:p>
                          <a:endParaRPr lang="en-US"/>
                        </a:p>
                      </a:txBody>
                      <a:tcPr anchor="ctr">
                        <a:blipFill>
                          <a:blip r:embed="rId3"/>
                          <a:stretch>
                            <a:fillRect l="-57944" r="-79065" b="-200469"/>
                          </a:stretch>
                        </a:blipFill>
                      </a:tcPr>
                    </a:tc>
                    <a:tc>
                      <a:txBody>
                        <a:bodyPr/>
                        <a:lstStyle/>
                        <a:p>
                          <a:pPr algn="ctr"/>
                          <a:r>
                            <a:rPr lang="en-GB" noProof="0"/>
                            <a:t>If the LLM evaluation matches a human's evaluation</a:t>
                          </a:r>
                        </a:p>
                      </a:txBody>
                      <a:tcPr anchor="ctr"/>
                    </a:tc>
                    <a:extLst>
                      <a:ext uri="{0D108BD9-81ED-4DB2-BD59-A6C34878D82A}">
                        <a16:rowId xmlns:a16="http://schemas.microsoft.com/office/drawing/2014/main" val="1721084296"/>
                      </a:ext>
                    </a:extLst>
                  </a:tr>
                  <a:tr h="1298771">
                    <a:tc>
                      <a:txBody>
                        <a:bodyPr/>
                        <a:lstStyle/>
                        <a:p>
                          <a:pPr algn="ctr"/>
                          <a:r>
                            <a:rPr lang="en-GB" b="1" noProof="0"/>
                            <a:t>Bias</a:t>
                          </a:r>
                          <a:br>
                            <a:rPr lang="en-GB" noProof="0"/>
                          </a:br>
                          <a:r>
                            <a:rPr lang="en-GB" noProof="0"/>
                            <a:t>Judgment specific biases</a:t>
                          </a:r>
                        </a:p>
                      </a:txBody>
                      <a:tcPr anchor="ctr"/>
                    </a:tc>
                    <a:tc>
                      <a:txBody>
                        <a:bodyPr/>
                        <a:lstStyle/>
                        <a:p>
                          <a:endParaRPr lang="en-US"/>
                        </a:p>
                      </a:txBody>
                      <a:tcPr anchor="ctr">
                        <a:blipFill>
                          <a:blip r:embed="rId3"/>
                          <a:stretch>
                            <a:fillRect l="-57944" t="-99533" r="-79065" b="-99533"/>
                          </a:stretch>
                        </a:blipFill>
                      </a:tcPr>
                    </a:tc>
                    <a:tc>
                      <a:txBody>
                        <a:bodyPr/>
                        <a:lstStyle/>
                        <a:p>
                          <a:pPr algn="ctr"/>
                          <a:r>
                            <a:rPr lang="en-GB" noProof="0"/>
                            <a:t>If the LLM evaluation consistently deviates from a neutral evaluation</a:t>
                          </a:r>
                        </a:p>
                      </a:txBody>
                      <a:tcPr anchor="ctr"/>
                    </a:tc>
                    <a:extLst>
                      <a:ext uri="{0D108BD9-81ED-4DB2-BD59-A6C34878D82A}">
                        <a16:rowId xmlns:a16="http://schemas.microsoft.com/office/drawing/2014/main" val="1383353608"/>
                      </a:ext>
                    </a:extLst>
                  </a:tr>
                  <a:tr h="1298771">
                    <a:tc>
                      <a:txBody>
                        <a:bodyPr/>
                        <a:lstStyle/>
                        <a:p>
                          <a:pPr algn="ctr"/>
                          <a:r>
                            <a:rPr lang="en-GB" b="1" noProof="0"/>
                            <a:t>Adversarial robustness</a:t>
                          </a:r>
                        </a:p>
                      </a:txBody>
                      <a:tcPr anchor="ctr"/>
                    </a:tc>
                    <a:tc>
                      <a:txBody>
                        <a:bodyPr/>
                        <a:lstStyle/>
                        <a:p>
                          <a:endParaRPr lang="en-US"/>
                        </a:p>
                      </a:txBody>
                      <a:tcPr anchor="ctr">
                        <a:blipFill>
                          <a:blip r:embed="rId3"/>
                          <a:stretch>
                            <a:fillRect l="-57944" t="-200469" r="-79065"/>
                          </a:stretch>
                        </a:blipFill>
                      </a:tcPr>
                    </a:tc>
                    <a:tc>
                      <a:txBody>
                        <a:bodyPr/>
                        <a:lstStyle/>
                        <a:p>
                          <a:pPr algn="ctr"/>
                          <a:r>
                            <a:rPr lang="en-GB" noProof="0"/>
                            <a:t>If an adversary can meaningfully corrupt one's evaluations</a:t>
                          </a:r>
                        </a:p>
                      </a:txBody>
                      <a:tcPr anchor="ctr"/>
                    </a:tc>
                    <a:extLst>
                      <a:ext uri="{0D108BD9-81ED-4DB2-BD59-A6C34878D82A}">
                        <a16:rowId xmlns:a16="http://schemas.microsoft.com/office/drawing/2014/main" val="3486869034"/>
                      </a:ext>
                    </a:extLst>
                  </a:tr>
                </a:tbl>
              </a:graphicData>
            </a:graphic>
          </p:graphicFrame>
        </mc:Fallback>
      </mc:AlternateContent>
      <p:sp>
        <p:nvSpPr>
          <p:cNvPr id="14" name="Rectangle 13">
            <a:extLst>
              <a:ext uri="{FF2B5EF4-FFF2-40B4-BE49-F238E27FC236}">
                <a16:creationId xmlns:a16="http://schemas.microsoft.com/office/drawing/2014/main" id="{7441B560-F013-10F6-28CC-DEDA3A54D0DD}"/>
              </a:ext>
            </a:extLst>
          </p:cNvPr>
          <p:cNvSpPr/>
          <p:nvPr/>
        </p:nvSpPr>
        <p:spPr>
          <a:xfrm>
            <a:off x="452774" y="1631169"/>
            <a:ext cx="6169252" cy="3851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108000" rIns="108000" bIns="10800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noProof="0">
                <a:solidFill>
                  <a:srgbClr val="003AFF"/>
                </a:solidFill>
                <a:latin typeface="Open Sans"/>
              </a:rPr>
              <a:t>Findings along three key steps</a:t>
            </a:r>
            <a:endParaRPr kumimoji="0" lang="en-GB" sz="2000" b="1" i="0" u="none" strike="noStrike" kern="1200" cap="none" spc="0" normalizeH="0" baseline="0" noProof="0">
              <a:ln>
                <a:noFill/>
              </a:ln>
              <a:solidFill>
                <a:srgbClr val="003AFF"/>
              </a:solidFill>
              <a:effectLst/>
              <a:uLnTx/>
              <a:uFillTx/>
              <a:latin typeface="Open Sans"/>
              <a:ea typeface="+mn-ea"/>
              <a:cs typeface="+mn-cs"/>
            </a:endParaRPr>
          </a:p>
        </p:txBody>
      </p:sp>
    </p:spTree>
    <p:extLst>
      <p:ext uri="{BB962C8B-B14F-4D97-AF65-F5344CB8AC3E}">
        <p14:creationId xmlns:p14="http://schemas.microsoft.com/office/powerpoint/2010/main" val="3557730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57E509-F906-27ED-8981-88F50B348D4A}"/>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C90F967F-6810-EA72-EE5F-DAD4B87794AE}"/>
              </a:ext>
            </a:extLst>
          </p:cNvPr>
          <p:cNvSpPr>
            <a:spLocks noGrp="1"/>
          </p:cNvSpPr>
          <p:nvPr>
            <p:ph type="title"/>
          </p:nvPr>
        </p:nvSpPr>
        <p:spPr/>
        <p:txBody>
          <a:bodyPr/>
          <a:lstStyle/>
          <a:p>
            <a:r>
              <a:rPr lang="en-GB" noProof="0">
                <a:latin typeface="Open Sans Semibold"/>
                <a:ea typeface="Open Sans Semibold"/>
                <a:cs typeface="Open Sans Semibold"/>
              </a:rPr>
              <a:t>Summary|</a:t>
            </a:r>
            <a:r>
              <a:rPr lang="en-GB" noProof="0">
                <a:solidFill>
                  <a:srgbClr val="003AFF"/>
                </a:solidFill>
                <a:latin typeface="Open Sans Semibold"/>
                <a:ea typeface="Open Sans Semibold"/>
                <a:cs typeface="Open Sans Semibold"/>
              </a:rPr>
              <a:t> How does the paper approach the Applications and Challenges</a:t>
            </a:r>
          </a:p>
        </p:txBody>
      </p:sp>
      <p:sp>
        <p:nvSpPr>
          <p:cNvPr id="3" name="TextBox 2">
            <a:extLst>
              <a:ext uri="{FF2B5EF4-FFF2-40B4-BE49-F238E27FC236}">
                <a16:creationId xmlns:a16="http://schemas.microsoft.com/office/drawing/2014/main" id="{8F05071A-0A20-84CD-8A7A-1A1B63A06FA9}"/>
              </a:ext>
            </a:extLst>
          </p:cNvPr>
          <p:cNvSpPr txBox="1"/>
          <p:nvPr/>
        </p:nvSpPr>
        <p:spPr>
          <a:xfrm>
            <a:off x="1860519" y="6445108"/>
            <a:ext cx="9886394" cy="253916"/>
          </a:xfrm>
          <a:prstGeom prst="rect">
            <a:avLst/>
          </a:prstGeom>
          <a:noFill/>
        </p:spPr>
        <p:txBody>
          <a:bodyPr wrap="square">
            <a:spAutoFit/>
          </a:bodyPr>
          <a:lstStyle/>
          <a:p>
            <a:pPr algn="r"/>
            <a:r>
              <a:rPr lang="en-GB" sz="1050" noProof="0">
                <a:solidFill>
                  <a:schemeClr val="accent4"/>
                </a:solidFill>
              </a:rPr>
              <a:t>Gu et al. (2026, p. 16-22)</a:t>
            </a:r>
          </a:p>
        </p:txBody>
      </p:sp>
      <p:sp>
        <p:nvSpPr>
          <p:cNvPr id="16" name="Rectangle: Rounded Corners 3">
            <a:extLst>
              <a:ext uri="{FF2B5EF4-FFF2-40B4-BE49-F238E27FC236}">
                <a16:creationId xmlns:a16="http://schemas.microsoft.com/office/drawing/2014/main" id="{17099B03-4B0E-26E7-B503-EFF0AE96205C}"/>
              </a:ext>
            </a:extLst>
          </p:cNvPr>
          <p:cNvSpPr/>
          <p:nvPr/>
        </p:nvSpPr>
        <p:spPr>
          <a:xfrm>
            <a:off x="442913" y="2714324"/>
            <a:ext cx="3163887" cy="3541562"/>
          </a:xfrm>
          <a:prstGeom prst="roundRect">
            <a:avLst>
              <a:gd name="adj" fmla="val 6277"/>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lgn="ctr">
              <a:spcBef>
                <a:spcPts val="800"/>
              </a:spcBef>
            </a:pPr>
            <a:endParaRPr lang="en-GB" sz="2000" noProof="0">
              <a:solidFill>
                <a:schemeClr val="tx1"/>
              </a:solidFill>
            </a:endParaRPr>
          </a:p>
        </p:txBody>
      </p:sp>
      <p:sp>
        <p:nvSpPr>
          <p:cNvPr id="17" name="Rectangle: Rounded Corners 6">
            <a:extLst>
              <a:ext uri="{FF2B5EF4-FFF2-40B4-BE49-F238E27FC236}">
                <a16:creationId xmlns:a16="http://schemas.microsoft.com/office/drawing/2014/main" id="{C1E49B8C-97DB-09F8-99B2-4AE29BC56649}"/>
              </a:ext>
            </a:extLst>
          </p:cNvPr>
          <p:cNvSpPr/>
          <p:nvPr/>
        </p:nvSpPr>
        <p:spPr>
          <a:xfrm>
            <a:off x="4514055" y="2714324"/>
            <a:ext cx="3163887" cy="3541562"/>
          </a:xfrm>
          <a:prstGeom prst="roundRect">
            <a:avLst>
              <a:gd name="adj" fmla="val 484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lgn="ctr">
              <a:spcBef>
                <a:spcPts val="800"/>
              </a:spcBef>
            </a:pPr>
            <a:endParaRPr lang="en-GB" sz="2000" noProof="0">
              <a:solidFill>
                <a:schemeClr val="tx1"/>
              </a:solidFill>
            </a:endParaRPr>
          </a:p>
        </p:txBody>
      </p:sp>
      <p:sp>
        <p:nvSpPr>
          <p:cNvPr id="18" name="Rectangle: Rounded Corners 8">
            <a:extLst>
              <a:ext uri="{FF2B5EF4-FFF2-40B4-BE49-F238E27FC236}">
                <a16:creationId xmlns:a16="http://schemas.microsoft.com/office/drawing/2014/main" id="{2F193FAF-DF3D-2EA9-058C-9A5F8EC54F64}"/>
              </a:ext>
            </a:extLst>
          </p:cNvPr>
          <p:cNvSpPr/>
          <p:nvPr/>
        </p:nvSpPr>
        <p:spPr>
          <a:xfrm>
            <a:off x="8585201" y="2714324"/>
            <a:ext cx="3163887" cy="3541562"/>
          </a:xfrm>
          <a:prstGeom prst="roundRect">
            <a:avLst>
              <a:gd name="adj" fmla="val 7351"/>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lgn="ctr">
              <a:spcBef>
                <a:spcPts val="800"/>
              </a:spcBef>
            </a:pPr>
            <a:endParaRPr lang="en-GB" sz="2000" noProof="0">
              <a:solidFill>
                <a:schemeClr val="tx1"/>
              </a:solidFill>
            </a:endParaRPr>
          </a:p>
        </p:txBody>
      </p:sp>
      <p:sp>
        <p:nvSpPr>
          <p:cNvPr id="19" name="Oval 18">
            <a:extLst>
              <a:ext uri="{FF2B5EF4-FFF2-40B4-BE49-F238E27FC236}">
                <a16:creationId xmlns:a16="http://schemas.microsoft.com/office/drawing/2014/main" id="{A2500D0C-3239-6727-C9FB-31E23DEC847E}"/>
              </a:ext>
            </a:extLst>
          </p:cNvPr>
          <p:cNvSpPr/>
          <p:nvPr/>
        </p:nvSpPr>
        <p:spPr>
          <a:xfrm>
            <a:off x="5364303" y="1494902"/>
            <a:ext cx="1390369" cy="1390369"/>
          </a:xfrm>
          <a:prstGeom prst="ellipse">
            <a:avLst/>
          </a:prstGeom>
          <a:solidFill>
            <a:schemeClr val="bg1">
              <a:lumMod val="9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spcBef>
                <a:spcPts val="800"/>
              </a:spcBef>
            </a:pPr>
            <a:endParaRPr lang="en-GB" sz="3600" b="1" i="1" noProof="0">
              <a:solidFill>
                <a:schemeClr val="bg1"/>
              </a:solidFill>
            </a:endParaRPr>
          </a:p>
        </p:txBody>
      </p:sp>
      <p:sp>
        <p:nvSpPr>
          <p:cNvPr id="20" name="Oval 19">
            <a:extLst>
              <a:ext uri="{FF2B5EF4-FFF2-40B4-BE49-F238E27FC236}">
                <a16:creationId xmlns:a16="http://schemas.microsoft.com/office/drawing/2014/main" id="{92F5C107-F66D-9A27-2AC9-4F49E304CCC8}"/>
              </a:ext>
            </a:extLst>
          </p:cNvPr>
          <p:cNvSpPr/>
          <p:nvPr/>
        </p:nvSpPr>
        <p:spPr>
          <a:xfrm>
            <a:off x="9471958" y="1494902"/>
            <a:ext cx="1390369" cy="1390369"/>
          </a:xfrm>
          <a:prstGeom prst="ellipse">
            <a:avLst/>
          </a:prstGeom>
          <a:solidFill>
            <a:schemeClr val="bg1">
              <a:lumMod val="9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spcBef>
                <a:spcPts val="800"/>
              </a:spcBef>
            </a:pPr>
            <a:endParaRPr lang="en-GB" sz="3600" b="1" i="1" noProof="0">
              <a:solidFill>
                <a:schemeClr val="bg1"/>
              </a:solidFill>
            </a:endParaRPr>
          </a:p>
        </p:txBody>
      </p:sp>
      <p:sp>
        <p:nvSpPr>
          <p:cNvPr id="21" name="Oval 20">
            <a:extLst>
              <a:ext uri="{FF2B5EF4-FFF2-40B4-BE49-F238E27FC236}">
                <a16:creationId xmlns:a16="http://schemas.microsoft.com/office/drawing/2014/main" id="{B914AC80-F2E5-12FB-A220-F2A8C690F642}"/>
              </a:ext>
            </a:extLst>
          </p:cNvPr>
          <p:cNvSpPr/>
          <p:nvPr/>
        </p:nvSpPr>
        <p:spPr>
          <a:xfrm>
            <a:off x="1329671" y="1494903"/>
            <a:ext cx="1390369" cy="1390369"/>
          </a:xfrm>
          <a:prstGeom prst="ellipse">
            <a:avLst/>
          </a:prstGeom>
          <a:solidFill>
            <a:schemeClr val="bg1">
              <a:lumMod val="9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spcBef>
                <a:spcPts val="800"/>
              </a:spcBef>
            </a:pPr>
            <a:endParaRPr lang="en-GB" sz="3600" b="1" i="1" noProof="0">
              <a:solidFill>
                <a:schemeClr val="bg1"/>
              </a:solidFill>
            </a:endParaRPr>
          </a:p>
        </p:txBody>
      </p:sp>
      <p:sp>
        <p:nvSpPr>
          <p:cNvPr id="22" name="Freeform 365">
            <a:extLst>
              <a:ext uri="{FF2B5EF4-FFF2-40B4-BE49-F238E27FC236}">
                <a16:creationId xmlns:a16="http://schemas.microsoft.com/office/drawing/2014/main" id="{55629EBB-8850-88B7-BC08-ECA951417253}"/>
              </a:ext>
            </a:extLst>
          </p:cNvPr>
          <p:cNvSpPr>
            <a:spLocks/>
          </p:cNvSpPr>
          <p:nvPr/>
        </p:nvSpPr>
        <p:spPr bwMode="auto">
          <a:xfrm>
            <a:off x="9789899" y="1949712"/>
            <a:ext cx="754489" cy="480752"/>
          </a:xfrm>
          <a:custGeom>
            <a:avLst/>
            <a:gdLst>
              <a:gd name="T0" fmla="*/ 342 w 769"/>
              <a:gd name="T1" fmla="*/ 4 h 490"/>
              <a:gd name="T2" fmla="*/ 350 w 769"/>
              <a:gd name="T3" fmla="*/ 17 h 490"/>
              <a:gd name="T4" fmla="*/ 346 w 769"/>
              <a:gd name="T5" fmla="*/ 133 h 490"/>
              <a:gd name="T6" fmla="*/ 332 w 769"/>
              <a:gd name="T7" fmla="*/ 140 h 490"/>
              <a:gd name="T8" fmla="*/ 216 w 769"/>
              <a:gd name="T9" fmla="*/ 136 h 490"/>
              <a:gd name="T10" fmla="*/ 210 w 769"/>
              <a:gd name="T11" fmla="*/ 122 h 490"/>
              <a:gd name="T12" fmla="*/ 216 w 769"/>
              <a:gd name="T13" fmla="*/ 109 h 490"/>
              <a:gd name="T14" fmla="*/ 296 w 769"/>
              <a:gd name="T15" fmla="*/ 105 h 490"/>
              <a:gd name="T16" fmla="*/ 227 w 769"/>
              <a:gd name="T17" fmla="*/ 72 h 490"/>
              <a:gd name="T18" fmla="*/ 136 w 769"/>
              <a:gd name="T19" fmla="*/ 83 h 490"/>
              <a:gd name="T20" fmla="*/ 63 w 769"/>
              <a:gd name="T21" fmla="*/ 143 h 490"/>
              <a:gd name="T22" fmla="*/ 34 w 769"/>
              <a:gd name="T23" fmla="*/ 236 h 490"/>
              <a:gd name="T24" fmla="*/ 47 w 769"/>
              <a:gd name="T25" fmla="*/ 318 h 490"/>
              <a:gd name="T26" fmla="*/ 108 w 769"/>
              <a:gd name="T27" fmla="*/ 392 h 490"/>
              <a:gd name="T28" fmla="*/ 201 w 769"/>
              <a:gd name="T29" fmla="*/ 419 h 490"/>
              <a:gd name="T30" fmla="*/ 294 w 769"/>
              <a:gd name="T31" fmla="*/ 392 h 490"/>
              <a:gd name="T32" fmla="*/ 354 w 769"/>
              <a:gd name="T33" fmla="*/ 318 h 490"/>
              <a:gd name="T34" fmla="*/ 367 w 769"/>
              <a:gd name="T35" fmla="*/ 236 h 490"/>
              <a:gd name="T36" fmla="*/ 401 w 769"/>
              <a:gd name="T37" fmla="*/ 123 h 490"/>
              <a:gd name="T38" fmla="*/ 490 w 769"/>
              <a:gd name="T39" fmla="*/ 51 h 490"/>
              <a:gd name="T40" fmla="*/ 608 w 769"/>
              <a:gd name="T41" fmla="*/ 40 h 490"/>
              <a:gd name="T42" fmla="*/ 710 w 769"/>
              <a:gd name="T43" fmla="*/ 95 h 490"/>
              <a:gd name="T44" fmla="*/ 765 w 769"/>
              <a:gd name="T45" fmla="*/ 195 h 490"/>
              <a:gd name="T46" fmla="*/ 765 w 769"/>
              <a:gd name="T47" fmla="*/ 294 h 490"/>
              <a:gd name="T48" fmla="*/ 710 w 769"/>
              <a:gd name="T49" fmla="*/ 396 h 490"/>
              <a:gd name="T50" fmla="*/ 608 w 769"/>
              <a:gd name="T51" fmla="*/ 451 h 490"/>
              <a:gd name="T52" fmla="*/ 510 w 769"/>
              <a:gd name="T53" fmla="*/ 444 h 490"/>
              <a:gd name="T54" fmla="*/ 455 w 769"/>
              <a:gd name="T55" fmla="*/ 472 h 490"/>
              <a:gd name="T56" fmla="*/ 447 w 769"/>
              <a:gd name="T57" fmla="*/ 486 h 490"/>
              <a:gd name="T58" fmla="*/ 431 w 769"/>
              <a:gd name="T59" fmla="*/ 489 h 490"/>
              <a:gd name="T60" fmla="*/ 421 w 769"/>
              <a:gd name="T61" fmla="*/ 478 h 490"/>
              <a:gd name="T62" fmla="*/ 421 w 769"/>
              <a:gd name="T63" fmla="*/ 362 h 490"/>
              <a:gd name="T64" fmla="*/ 431 w 769"/>
              <a:gd name="T65" fmla="*/ 351 h 490"/>
              <a:gd name="T66" fmla="*/ 548 w 769"/>
              <a:gd name="T67" fmla="*/ 351 h 490"/>
              <a:gd name="T68" fmla="*/ 558 w 769"/>
              <a:gd name="T69" fmla="*/ 362 h 490"/>
              <a:gd name="T70" fmla="*/ 556 w 769"/>
              <a:gd name="T71" fmla="*/ 377 h 490"/>
              <a:gd name="T72" fmla="*/ 541 w 769"/>
              <a:gd name="T73" fmla="*/ 385 h 490"/>
              <a:gd name="T74" fmla="*/ 516 w 769"/>
              <a:gd name="T75" fmla="*/ 410 h 490"/>
              <a:gd name="T76" fmla="*/ 602 w 769"/>
              <a:gd name="T77" fmla="*/ 417 h 490"/>
              <a:gd name="T78" fmla="*/ 685 w 769"/>
              <a:gd name="T79" fmla="*/ 371 h 490"/>
              <a:gd name="T80" fmla="*/ 731 w 769"/>
              <a:gd name="T81" fmla="*/ 287 h 490"/>
              <a:gd name="T82" fmla="*/ 731 w 769"/>
              <a:gd name="T83" fmla="*/ 203 h 490"/>
              <a:gd name="T84" fmla="*/ 685 w 769"/>
              <a:gd name="T85" fmla="*/ 119 h 490"/>
              <a:gd name="T86" fmla="*/ 602 w 769"/>
              <a:gd name="T87" fmla="*/ 74 h 490"/>
              <a:gd name="T88" fmla="*/ 503 w 769"/>
              <a:gd name="T89" fmla="*/ 83 h 490"/>
              <a:gd name="T90" fmla="*/ 430 w 769"/>
              <a:gd name="T91" fmla="*/ 143 h 490"/>
              <a:gd name="T92" fmla="*/ 402 w 769"/>
              <a:gd name="T93" fmla="*/ 236 h 490"/>
              <a:gd name="T94" fmla="*/ 387 w 769"/>
              <a:gd name="T95" fmla="*/ 331 h 490"/>
              <a:gd name="T96" fmla="*/ 313 w 769"/>
              <a:gd name="T97" fmla="*/ 421 h 490"/>
              <a:gd name="T98" fmla="*/ 201 w 769"/>
              <a:gd name="T99" fmla="*/ 455 h 490"/>
              <a:gd name="T100" fmla="*/ 88 w 769"/>
              <a:gd name="T101" fmla="*/ 421 h 490"/>
              <a:gd name="T102" fmla="*/ 16 w 769"/>
              <a:gd name="T103" fmla="*/ 331 h 490"/>
              <a:gd name="T104" fmla="*/ 0 w 769"/>
              <a:gd name="T105" fmla="*/ 236 h 490"/>
              <a:gd name="T106" fmla="*/ 34 w 769"/>
              <a:gd name="T107" fmla="*/ 123 h 490"/>
              <a:gd name="T108" fmla="*/ 122 w 769"/>
              <a:gd name="T109" fmla="*/ 51 h 490"/>
              <a:gd name="T110" fmla="*/ 229 w 769"/>
              <a:gd name="T111" fmla="*/ 38 h 490"/>
              <a:gd name="T112" fmla="*/ 315 w 769"/>
              <a:gd name="T113" fmla="*/ 75 h 490"/>
              <a:gd name="T114" fmla="*/ 317 w 769"/>
              <a:gd name="T115" fmla="*/ 7 h 490"/>
              <a:gd name="T116" fmla="*/ 332 w 769"/>
              <a:gd name="T11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69" h="490">
                <a:moveTo>
                  <a:pt x="332" y="0"/>
                </a:moveTo>
                <a:lnTo>
                  <a:pt x="337" y="2"/>
                </a:lnTo>
                <a:lnTo>
                  <a:pt x="342" y="4"/>
                </a:lnTo>
                <a:lnTo>
                  <a:pt x="346" y="7"/>
                </a:lnTo>
                <a:lnTo>
                  <a:pt x="349" y="12"/>
                </a:lnTo>
                <a:lnTo>
                  <a:pt x="350" y="17"/>
                </a:lnTo>
                <a:lnTo>
                  <a:pt x="350" y="122"/>
                </a:lnTo>
                <a:lnTo>
                  <a:pt x="349" y="129"/>
                </a:lnTo>
                <a:lnTo>
                  <a:pt x="346" y="133"/>
                </a:lnTo>
                <a:lnTo>
                  <a:pt x="342" y="136"/>
                </a:lnTo>
                <a:lnTo>
                  <a:pt x="337" y="139"/>
                </a:lnTo>
                <a:lnTo>
                  <a:pt x="332" y="140"/>
                </a:lnTo>
                <a:lnTo>
                  <a:pt x="227" y="140"/>
                </a:lnTo>
                <a:lnTo>
                  <a:pt x="222" y="139"/>
                </a:lnTo>
                <a:lnTo>
                  <a:pt x="216" y="136"/>
                </a:lnTo>
                <a:lnTo>
                  <a:pt x="212" y="133"/>
                </a:lnTo>
                <a:lnTo>
                  <a:pt x="211" y="129"/>
                </a:lnTo>
                <a:lnTo>
                  <a:pt x="210" y="122"/>
                </a:lnTo>
                <a:lnTo>
                  <a:pt x="211" y="117"/>
                </a:lnTo>
                <a:lnTo>
                  <a:pt x="212" y="113"/>
                </a:lnTo>
                <a:lnTo>
                  <a:pt x="216" y="109"/>
                </a:lnTo>
                <a:lnTo>
                  <a:pt x="222" y="106"/>
                </a:lnTo>
                <a:lnTo>
                  <a:pt x="227" y="105"/>
                </a:lnTo>
                <a:lnTo>
                  <a:pt x="296" y="105"/>
                </a:lnTo>
                <a:lnTo>
                  <a:pt x="275" y="91"/>
                </a:lnTo>
                <a:lnTo>
                  <a:pt x="252" y="79"/>
                </a:lnTo>
                <a:lnTo>
                  <a:pt x="227" y="72"/>
                </a:lnTo>
                <a:lnTo>
                  <a:pt x="201" y="70"/>
                </a:lnTo>
                <a:lnTo>
                  <a:pt x="168" y="74"/>
                </a:lnTo>
                <a:lnTo>
                  <a:pt x="136" y="83"/>
                </a:lnTo>
                <a:lnTo>
                  <a:pt x="108" y="98"/>
                </a:lnTo>
                <a:lnTo>
                  <a:pt x="84" y="119"/>
                </a:lnTo>
                <a:lnTo>
                  <a:pt x="63" y="143"/>
                </a:lnTo>
                <a:lnTo>
                  <a:pt x="47" y="172"/>
                </a:lnTo>
                <a:lnTo>
                  <a:pt x="38" y="203"/>
                </a:lnTo>
                <a:lnTo>
                  <a:pt x="34" y="236"/>
                </a:lnTo>
                <a:lnTo>
                  <a:pt x="34" y="254"/>
                </a:lnTo>
                <a:lnTo>
                  <a:pt x="38" y="287"/>
                </a:lnTo>
                <a:lnTo>
                  <a:pt x="47" y="318"/>
                </a:lnTo>
                <a:lnTo>
                  <a:pt x="63" y="346"/>
                </a:lnTo>
                <a:lnTo>
                  <a:pt x="84" y="371"/>
                </a:lnTo>
                <a:lnTo>
                  <a:pt x="108" y="392"/>
                </a:lnTo>
                <a:lnTo>
                  <a:pt x="136" y="406"/>
                </a:lnTo>
                <a:lnTo>
                  <a:pt x="168" y="417"/>
                </a:lnTo>
                <a:lnTo>
                  <a:pt x="201" y="419"/>
                </a:lnTo>
                <a:lnTo>
                  <a:pt x="235" y="417"/>
                </a:lnTo>
                <a:lnTo>
                  <a:pt x="266" y="406"/>
                </a:lnTo>
                <a:lnTo>
                  <a:pt x="294" y="392"/>
                </a:lnTo>
                <a:lnTo>
                  <a:pt x="319" y="371"/>
                </a:lnTo>
                <a:lnTo>
                  <a:pt x="338" y="346"/>
                </a:lnTo>
                <a:lnTo>
                  <a:pt x="354" y="318"/>
                </a:lnTo>
                <a:lnTo>
                  <a:pt x="363" y="287"/>
                </a:lnTo>
                <a:lnTo>
                  <a:pt x="367" y="254"/>
                </a:lnTo>
                <a:lnTo>
                  <a:pt x="367" y="236"/>
                </a:lnTo>
                <a:lnTo>
                  <a:pt x="371" y="195"/>
                </a:lnTo>
                <a:lnTo>
                  <a:pt x="383" y="157"/>
                </a:lnTo>
                <a:lnTo>
                  <a:pt x="401" y="123"/>
                </a:lnTo>
                <a:lnTo>
                  <a:pt x="426" y="95"/>
                </a:lnTo>
                <a:lnTo>
                  <a:pt x="456" y="70"/>
                </a:lnTo>
                <a:lnTo>
                  <a:pt x="490" y="51"/>
                </a:lnTo>
                <a:lnTo>
                  <a:pt x="527" y="40"/>
                </a:lnTo>
                <a:lnTo>
                  <a:pt x="568" y="36"/>
                </a:lnTo>
                <a:lnTo>
                  <a:pt x="608" y="40"/>
                </a:lnTo>
                <a:lnTo>
                  <a:pt x="646" y="51"/>
                </a:lnTo>
                <a:lnTo>
                  <a:pt x="680" y="70"/>
                </a:lnTo>
                <a:lnTo>
                  <a:pt x="710" y="95"/>
                </a:lnTo>
                <a:lnTo>
                  <a:pt x="735" y="123"/>
                </a:lnTo>
                <a:lnTo>
                  <a:pt x="754" y="157"/>
                </a:lnTo>
                <a:lnTo>
                  <a:pt x="765" y="195"/>
                </a:lnTo>
                <a:lnTo>
                  <a:pt x="769" y="236"/>
                </a:lnTo>
                <a:lnTo>
                  <a:pt x="769" y="254"/>
                </a:lnTo>
                <a:lnTo>
                  <a:pt x="765" y="294"/>
                </a:lnTo>
                <a:lnTo>
                  <a:pt x="754" y="331"/>
                </a:lnTo>
                <a:lnTo>
                  <a:pt x="735" y="366"/>
                </a:lnTo>
                <a:lnTo>
                  <a:pt x="710" y="396"/>
                </a:lnTo>
                <a:lnTo>
                  <a:pt x="680" y="421"/>
                </a:lnTo>
                <a:lnTo>
                  <a:pt x="646" y="439"/>
                </a:lnTo>
                <a:lnTo>
                  <a:pt x="608" y="451"/>
                </a:lnTo>
                <a:lnTo>
                  <a:pt x="568" y="455"/>
                </a:lnTo>
                <a:lnTo>
                  <a:pt x="539" y="452"/>
                </a:lnTo>
                <a:lnTo>
                  <a:pt x="510" y="444"/>
                </a:lnTo>
                <a:lnTo>
                  <a:pt x="481" y="432"/>
                </a:lnTo>
                <a:lnTo>
                  <a:pt x="455" y="414"/>
                </a:lnTo>
                <a:lnTo>
                  <a:pt x="455" y="472"/>
                </a:lnTo>
                <a:lnTo>
                  <a:pt x="454" y="478"/>
                </a:lnTo>
                <a:lnTo>
                  <a:pt x="451" y="482"/>
                </a:lnTo>
                <a:lnTo>
                  <a:pt x="447" y="486"/>
                </a:lnTo>
                <a:lnTo>
                  <a:pt x="443" y="489"/>
                </a:lnTo>
                <a:lnTo>
                  <a:pt x="436" y="490"/>
                </a:lnTo>
                <a:lnTo>
                  <a:pt x="431" y="489"/>
                </a:lnTo>
                <a:lnTo>
                  <a:pt x="426" y="486"/>
                </a:lnTo>
                <a:lnTo>
                  <a:pt x="423" y="482"/>
                </a:lnTo>
                <a:lnTo>
                  <a:pt x="421" y="478"/>
                </a:lnTo>
                <a:lnTo>
                  <a:pt x="419" y="472"/>
                </a:lnTo>
                <a:lnTo>
                  <a:pt x="419" y="367"/>
                </a:lnTo>
                <a:lnTo>
                  <a:pt x="421" y="362"/>
                </a:lnTo>
                <a:lnTo>
                  <a:pt x="423" y="356"/>
                </a:lnTo>
                <a:lnTo>
                  <a:pt x="426" y="354"/>
                </a:lnTo>
                <a:lnTo>
                  <a:pt x="431" y="351"/>
                </a:lnTo>
                <a:lnTo>
                  <a:pt x="436" y="350"/>
                </a:lnTo>
                <a:lnTo>
                  <a:pt x="541" y="350"/>
                </a:lnTo>
                <a:lnTo>
                  <a:pt x="548" y="351"/>
                </a:lnTo>
                <a:lnTo>
                  <a:pt x="552" y="354"/>
                </a:lnTo>
                <a:lnTo>
                  <a:pt x="556" y="356"/>
                </a:lnTo>
                <a:lnTo>
                  <a:pt x="558" y="362"/>
                </a:lnTo>
                <a:lnTo>
                  <a:pt x="560" y="367"/>
                </a:lnTo>
                <a:lnTo>
                  <a:pt x="558" y="372"/>
                </a:lnTo>
                <a:lnTo>
                  <a:pt x="556" y="377"/>
                </a:lnTo>
                <a:lnTo>
                  <a:pt x="552" y="381"/>
                </a:lnTo>
                <a:lnTo>
                  <a:pt x="548" y="384"/>
                </a:lnTo>
                <a:lnTo>
                  <a:pt x="541" y="385"/>
                </a:lnTo>
                <a:lnTo>
                  <a:pt x="473" y="385"/>
                </a:lnTo>
                <a:lnTo>
                  <a:pt x="494" y="400"/>
                </a:lnTo>
                <a:lnTo>
                  <a:pt x="516" y="410"/>
                </a:lnTo>
                <a:lnTo>
                  <a:pt x="541" y="418"/>
                </a:lnTo>
                <a:lnTo>
                  <a:pt x="568" y="419"/>
                </a:lnTo>
                <a:lnTo>
                  <a:pt x="602" y="417"/>
                </a:lnTo>
                <a:lnTo>
                  <a:pt x="633" y="406"/>
                </a:lnTo>
                <a:lnTo>
                  <a:pt x="661" y="392"/>
                </a:lnTo>
                <a:lnTo>
                  <a:pt x="685" y="371"/>
                </a:lnTo>
                <a:lnTo>
                  <a:pt x="706" y="346"/>
                </a:lnTo>
                <a:lnTo>
                  <a:pt x="721" y="318"/>
                </a:lnTo>
                <a:lnTo>
                  <a:pt x="731" y="287"/>
                </a:lnTo>
                <a:lnTo>
                  <a:pt x="734" y="254"/>
                </a:lnTo>
                <a:lnTo>
                  <a:pt x="734" y="236"/>
                </a:lnTo>
                <a:lnTo>
                  <a:pt x="731" y="203"/>
                </a:lnTo>
                <a:lnTo>
                  <a:pt x="721" y="172"/>
                </a:lnTo>
                <a:lnTo>
                  <a:pt x="706" y="143"/>
                </a:lnTo>
                <a:lnTo>
                  <a:pt x="685" y="119"/>
                </a:lnTo>
                <a:lnTo>
                  <a:pt x="661" y="98"/>
                </a:lnTo>
                <a:lnTo>
                  <a:pt x="633" y="83"/>
                </a:lnTo>
                <a:lnTo>
                  <a:pt x="602" y="74"/>
                </a:lnTo>
                <a:lnTo>
                  <a:pt x="568" y="70"/>
                </a:lnTo>
                <a:lnTo>
                  <a:pt x="535" y="74"/>
                </a:lnTo>
                <a:lnTo>
                  <a:pt x="503" y="83"/>
                </a:lnTo>
                <a:lnTo>
                  <a:pt x="476" y="98"/>
                </a:lnTo>
                <a:lnTo>
                  <a:pt x="451" y="119"/>
                </a:lnTo>
                <a:lnTo>
                  <a:pt x="430" y="143"/>
                </a:lnTo>
                <a:lnTo>
                  <a:pt x="416" y="172"/>
                </a:lnTo>
                <a:lnTo>
                  <a:pt x="405" y="203"/>
                </a:lnTo>
                <a:lnTo>
                  <a:pt x="402" y="236"/>
                </a:lnTo>
                <a:lnTo>
                  <a:pt x="402" y="254"/>
                </a:lnTo>
                <a:lnTo>
                  <a:pt x="398" y="294"/>
                </a:lnTo>
                <a:lnTo>
                  <a:pt x="387" y="331"/>
                </a:lnTo>
                <a:lnTo>
                  <a:pt x="367" y="366"/>
                </a:lnTo>
                <a:lnTo>
                  <a:pt x="343" y="396"/>
                </a:lnTo>
                <a:lnTo>
                  <a:pt x="313" y="421"/>
                </a:lnTo>
                <a:lnTo>
                  <a:pt x="279" y="439"/>
                </a:lnTo>
                <a:lnTo>
                  <a:pt x="241" y="451"/>
                </a:lnTo>
                <a:lnTo>
                  <a:pt x="201" y="455"/>
                </a:lnTo>
                <a:lnTo>
                  <a:pt x="160" y="451"/>
                </a:lnTo>
                <a:lnTo>
                  <a:pt x="122" y="439"/>
                </a:lnTo>
                <a:lnTo>
                  <a:pt x="88" y="421"/>
                </a:lnTo>
                <a:lnTo>
                  <a:pt x="59" y="396"/>
                </a:lnTo>
                <a:lnTo>
                  <a:pt x="34" y="366"/>
                </a:lnTo>
                <a:lnTo>
                  <a:pt x="16" y="331"/>
                </a:lnTo>
                <a:lnTo>
                  <a:pt x="4" y="294"/>
                </a:lnTo>
                <a:lnTo>
                  <a:pt x="0" y="254"/>
                </a:lnTo>
                <a:lnTo>
                  <a:pt x="0" y="236"/>
                </a:lnTo>
                <a:lnTo>
                  <a:pt x="4" y="195"/>
                </a:lnTo>
                <a:lnTo>
                  <a:pt x="16" y="157"/>
                </a:lnTo>
                <a:lnTo>
                  <a:pt x="34" y="123"/>
                </a:lnTo>
                <a:lnTo>
                  <a:pt x="59" y="95"/>
                </a:lnTo>
                <a:lnTo>
                  <a:pt x="88" y="70"/>
                </a:lnTo>
                <a:lnTo>
                  <a:pt x="122" y="51"/>
                </a:lnTo>
                <a:lnTo>
                  <a:pt x="160" y="40"/>
                </a:lnTo>
                <a:lnTo>
                  <a:pt x="201" y="36"/>
                </a:lnTo>
                <a:lnTo>
                  <a:pt x="229" y="38"/>
                </a:lnTo>
                <a:lnTo>
                  <a:pt x="260" y="46"/>
                </a:lnTo>
                <a:lnTo>
                  <a:pt x="287" y="58"/>
                </a:lnTo>
                <a:lnTo>
                  <a:pt x="315" y="75"/>
                </a:lnTo>
                <a:lnTo>
                  <a:pt x="315" y="17"/>
                </a:lnTo>
                <a:lnTo>
                  <a:pt x="316" y="12"/>
                </a:lnTo>
                <a:lnTo>
                  <a:pt x="317" y="7"/>
                </a:lnTo>
                <a:lnTo>
                  <a:pt x="321" y="4"/>
                </a:lnTo>
                <a:lnTo>
                  <a:pt x="326" y="2"/>
                </a:lnTo>
                <a:lnTo>
                  <a:pt x="332" y="0"/>
                </a:lnTo>
                <a:close/>
              </a:path>
            </a:pathLst>
          </a:custGeom>
          <a:solidFill>
            <a:schemeClr val="accent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GB" noProof="0"/>
          </a:p>
        </p:txBody>
      </p:sp>
      <p:pic>
        <p:nvPicPr>
          <p:cNvPr id="23" name="Grafik 99">
            <a:extLst>
              <a:ext uri="{FF2B5EF4-FFF2-40B4-BE49-F238E27FC236}">
                <a16:creationId xmlns:a16="http://schemas.microsoft.com/office/drawing/2014/main" id="{5A28C1F9-9D7E-1B28-ECA5-D184146B512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598325" y="1763557"/>
            <a:ext cx="853062" cy="853062"/>
          </a:xfrm>
          <a:prstGeom prst="rect">
            <a:avLst/>
          </a:prstGeom>
        </p:spPr>
      </p:pic>
      <p:sp>
        <p:nvSpPr>
          <p:cNvPr id="24" name="Rectangle 23">
            <a:extLst>
              <a:ext uri="{FF2B5EF4-FFF2-40B4-BE49-F238E27FC236}">
                <a16:creationId xmlns:a16="http://schemas.microsoft.com/office/drawing/2014/main" id="{DE997CC9-F673-E140-FC36-EA70D923B002}"/>
              </a:ext>
            </a:extLst>
          </p:cNvPr>
          <p:cNvSpPr/>
          <p:nvPr/>
        </p:nvSpPr>
        <p:spPr>
          <a:xfrm>
            <a:off x="442911" y="3416968"/>
            <a:ext cx="3163887" cy="268651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lgn="ctr">
              <a:spcBef>
                <a:spcPts val="800"/>
              </a:spcBef>
            </a:pPr>
            <a:r>
              <a:rPr lang="en-GB" sz="2000" b="1" noProof="0">
                <a:solidFill>
                  <a:schemeClr val="tx1"/>
                </a:solidFill>
              </a:rPr>
              <a:t>Creative applications</a:t>
            </a:r>
          </a:p>
          <a:p>
            <a:pPr algn="ctr">
              <a:spcBef>
                <a:spcPts val="800"/>
              </a:spcBef>
            </a:pPr>
            <a:r>
              <a:rPr lang="en-GB" sz="2000" noProof="0">
                <a:solidFill>
                  <a:schemeClr val="tx1"/>
                </a:solidFill>
              </a:rPr>
              <a:t>evaluate viability of creative ideas</a:t>
            </a:r>
          </a:p>
        </p:txBody>
      </p:sp>
      <p:sp>
        <p:nvSpPr>
          <p:cNvPr id="25" name="Rectangle 24">
            <a:extLst>
              <a:ext uri="{FF2B5EF4-FFF2-40B4-BE49-F238E27FC236}">
                <a16:creationId xmlns:a16="http://schemas.microsoft.com/office/drawing/2014/main" id="{298EF8A8-A082-454F-B1EE-89638EC44216}"/>
              </a:ext>
            </a:extLst>
          </p:cNvPr>
          <p:cNvSpPr/>
          <p:nvPr/>
        </p:nvSpPr>
        <p:spPr>
          <a:xfrm>
            <a:off x="4514053" y="3125539"/>
            <a:ext cx="3163887" cy="29779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lgn="ctr">
              <a:spcBef>
                <a:spcPts val="800"/>
              </a:spcBef>
            </a:pPr>
            <a:r>
              <a:rPr lang="en-GB" sz="2000" b="1" noProof="0">
                <a:solidFill>
                  <a:schemeClr val="tx1"/>
                </a:solidFill>
              </a:rPr>
              <a:t>Critical decision making</a:t>
            </a:r>
          </a:p>
          <a:p>
            <a:pPr algn="ctr">
              <a:spcBef>
                <a:spcPts val="800"/>
              </a:spcBef>
            </a:pPr>
            <a:r>
              <a:rPr lang="en-GB" sz="2000" noProof="0">
                <a:solidFill>
                  <a:schemeClr val="tx1"/>
                </a:solidFill>
              </a:rPr>
              <a:t>reviewing patient data or approving financial decisions</a:t>
            </a:r>
          </a:p>
        </p:txBody>
      </p:sp>
      <p:sp>
        <p:nvSpPr>
          <p:cNvPr id="26" name="Rectangle 25">
            <a:extLst>
              <a:ext uri="{FF2B5EF4-FFF2-40B4-BE49-F238E27FC236}">
                <a16:creationId xmlns:a16="http://schemas.microsoft.com/office/drawing/2014/main" id="{A41E9BBA-D14F-601A-369B-9B6837B3D0FB}"/>
              </a:ext>
            </a:extLst>
          </p:cNvPr>
          <p:cNvSpPr/>
          <p:nvPr/>
        </p:nvSpPr>
        <p:spPr>
          <a:xfrm>
            <a:off x="8585199" y="3125539"/>
            <a:ext cx="3163887" cy="29779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lgn="ctr">
              <a:spcBef>
                <a:spcPts val="800"/>
              </a:spcBef>
            </a:pPr>
            <a:r>
              <a:rPr lang="en-GB" sz="2000" b="1" noProof="0">
                <a:solidFill>
                  <a:schemeClr val="tx1"/>
                </a:solidFill>
              </a:rPr>
              <a:t>Review specific applications</a:t>
            </a:r>
          </a:p>
          <a:p>
            <a:pPr algn="ctr">
              <a:spcBef>
                <a:spcPts val="800"/>
              </a:spcBef>
            </a:pPr>
            <a:r>
              <a:rPr lang="en-GB" sz="2000" noProof="0">
                <a:solidFill>
                  <a:schemeClr val="tx1"/>
                </a:solidFill>
              </a:rPr>
              <a:t>LLM reviewer #2</a:t>
            </a:r>
          </a:p>
          <a:p>
            <a:pPr algn="ctr">
              <a:spcBef>
                <a:spcPts val="800"/>
              </a:spcBef>
            </a:pPr>
            <a:endParaRPr lang="en-GB" sz="2000" b="1" noProof="0">
              <a:solidFill>
                <a:schemeClr val="tx1"/>
              </a:solidFill>
            </a:endParaRPr>
          </a:p>
          <a:p>
            <a:pPr algn="ctr">
              <a:spcBef>
                <a:spcPts val="800"/>
              </a:spcBef>
            </a:pPr>
            <a:endParaRPr lang="en-GB" sz="2000" noProof="0">
              <a:solidFill>
                <a:schemeClr val="tx1"/>
              </a:solidFill>
            </a:endParaRPr>
          </a:p>
        </p:txBody>
      </p:sp>
      <p:pic>
        <p:nvPicPr>
          <p:cNvPr id="27" name="Grafik 148">
            <a:extLst>
              <a:ext uri="{FF2B5EF4-FFF2-40B4-BE49-F238E27FC236}">
                <a16:creationId xmlns:a16="http://schemas.microsoft.com/office/drawing/2014/main" id="{FDFB4721-24A1-F1F8-AADB-4E4BF217445E}"/>
              </a:ext>
            </a:extLst>
          </p:cNvPr>
          <p:cNvPicPr>
            <a:picLocks noChangeAspect="1"/>
          </p:cNvPicPr>
          <p:nvPr/>
        </p:nvPicPr>
        <p:blipFill>
          <a:blip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5686580" y="1735170"/>
            <a:ext cx="740962" cy="906849"/>
          </a:xfrm>
          <a:prstGeom prst="rect">
            <a:avLst/>
          </a:prstGeom>
        </p:spPr>
      </p:pic>
      <p:sp>
        <p:nvSpPr>
          <p:cNvPr id="28" name="TextBox 27">
            <a:extLst>
              <a:ext uri="{FF2B5EF4-FFF2-40B4-BE49-F238E27FC236}">
                <a16:creationId xmlns:a16="http://schemas.microsoft.com/office/drawing/2014/main" id="{9D19674C-A5A2-B61F-BE22-76940DF2D7BA}"/>
              </a:ext>
            </a:extLst>
          </p:cNvPr>
          <p:cNvSpPr txBox="1"/>
          <p:nvPr/>
        </p:nvSpPr>
        <p:spPr>
          <a:xfrm>
            <a:off x="408863" y="5132502"/>
            <a:ext cx="3197931" cy="1313180"/>
          </a:xfrm>
          <a:prstGeom prst="rect">
            <a:avLst/>
          </a:prstGeom>
          <a:noFill/>
        </p:spPr>
        <p:txBody>
          <a:bodyPr wrap="square" lIns="0" tIns="0" rIns="0" bIns="0" rtlCol="0" anchor="ctr">
            <a:spAutoFit/>
          </a:bodyPr>
          <a:lstStyle/>
          <a:p>
            <a:pPr algn="ctr">
              <a:spcBef>
                <a:spcPts val="800"/>
              </a:spcBef>
              <a:buClrTx/>
            </a:pPr>
            <a:r>
              <a:rPr lang="en-GB" noProof="0">
                <a:solidFill>
                  <a:srgbClr val="C7043E"/>
                </a:solidFill>
              </a:rPr>
              <a:t>Bias amplification</a:t>
            </a:r>
          </a:p>
          <a:p>
            <a:pPr algn="ctr">
              <a:spcBef>
                <a:spcPts val="800"/>
              </a:spcBef>
              <a:buClrTx/>
            </a:pPr>
            <a:r>
              <a:rPr lang="en-GB" noProof="0">
                <a:solidFill>
                  <a:srgbClr val="C7043E"/>
                </a:solidFill>
              </a:rPr>
              <a:t>Impact on creative and diverse outputs</a:t>
            </a:r>
          </a:p>
          <a:p>
            <a:pPr algn="ctr">
              <a:spcBef>
                <a:spcPts val="800"/>
              </a:spcBef>
              <a:buClrTx/>
            </a:pPr>
            <a:endParaRPr lang="en-GB" noProof="0">
              <a:solidFill>
                <a:srgbClr val="C7043E"/>
              </a:solidFill>
            </a:endParaRPr>
          </a:p>
        </p:txBody>
      </p:sp>
      <p:sp>
        <p:nvSpPr>
          <p:cNvPr id="41" name="TextBox 40">
            <a:extLst>
              <a:ext uri="{FF2B5EF4-FFF2-40B4-BE49-F238E27FC236}">
                <a16:creationId xmlns:a16="http://schemas.microsoft.com/office/drawing/2014/main" id="{CB8E1284-490B-F9D9-B92B-6EACE2214419}"/>
              </a:ext>
            </a:extLst>
          </p:cNvPr>
          <p:cNvSpPr txBox="1"/>
          <p:nvPr/>
        </p:nvSpPr>
        <p:spPr>
          <a:xfrm>
            <a:off x="4497032" y="5201521"/>
            <a:ext cx="3197931" cy="1313180"/>
          </a:xfrm>
          <a:prstGeom prst="rect">
            <a:avLst/>
          </a:prstGeom>
          <a:noFill/>
        </p:spPr>
        <p:txBody>
          <a:bodyPr wrap="square" lIns="0" tIns="0" rIns="0" bIns="0" rtlCol="0" anchor="ctr">
            <a:spAutoFit/>
          </a:bodyPr>
          <a:lstStyle/>
          <a:p>
            <a:pPr algn="ctr">
              <a:spcBef>
                <a:spcPts val="800"/>
              </a:spcBef>
              <a:buClrTx/>
            </a:pPr>
            <a:r>
              <a:rPr lang="en-GB" noProof="0">
                <a:solidFill>
                  <a:srgbClr val="C7043E"/>
                </a:solidFill>
              </a:rPr>
              <a:t>Lack of accountability</a:t>
            </a:r>
          </a:p>
          <a:p>
            <a:pPr algn="ctr">
              <a:spcBef>
                <a:spcPts val="800"/>
              </a:spcBef>
              <a:buClrTx/>
            </a:pPr>
            <a:r>
              <a:rPr lang="en-GB" noProof="0">
                <a:solidFill>
                  <a:srgbClr val="C7043E"/>
                </a:solidFill>
              </a:rPr>
              <a:t>Risk of adversarial input (high damage potential)</a:t>
            </a:r>
          </a:p>
          <a:p>
            <a:pPr algn="ctr">
              <a:spcBef>
                <a:spcPts val="800"/>
              </a:spcBef>
              <a:buClrTx/>
            </a:pPr>
            <a:endParaRPr lang="en-GB" noProof="0">
              <a:solidFill>
                <a:srgbClr val="C7043E"/>
              </a:solidFill>
            </a:endParaRPr>
          </a:p>
        </p:txBody>
      </p:sp>
      <p:sp>
        <p:nvSpPr>
          <p:cNvPr id="42" name="TextBox 41">
            <a:extLst>
              <a:ext uri="{FF2B5EF4-FFF2-40B4-BE49-F238E27FC236}">
                <a16:creationId xmlns:a16="http://schemas.microsoft.com/office/drawing/2014/main" id="{1BF0DDC4-6F05-B650-BC54-3D6CF3701717}"/>
              </a:ext>
            </a:extLst>
          </p:cNvPr>
          <p:cNvSpPr txBox="1"/>
          <p:nvPr/>
        </p:nvSpPr>
        <p:spPr>
          <a:xfrm>
            <a:off x="8548982" y="5132502"/>
            <a:ext cx="3197931" cy="1313180"/>
          </a:xfrm>
          <a:prstGeom prst="rect">
            <a:avLst/>
          </a:prstGeom>
          <a:noFill/>
        </p:spPr>
        <p:txBody>
          <a:bodyPr wrap="square" lIns="0" tIns="0" rIns="0" bIns="0" rtlCol="0" anchor="ctr">
            <a:spAutoFit/>
          </a:bodyPr>
          <a:lstStyle/>
          <a:p>
            <a:pPr algn="ctr">
              <a:spcBef>
                <a:spcPts val="800"/>
              </a:spcBef>
              <a:buClrTx/>
            </a:pPr>
            <a:r>
              <a:rPr lang="en-GB" noProof="0">
                <a:solidFill>
                  <a:srgbClr val="C7043E"/>
                </a:solidFill>
              </a:rPr>
              <a:t>Input sensitivity</a:t>
            </a:r>
          </a:p>
          <a:p>
            <a:pPr algn="ctr">
              <a:spcBef>
                <a:spcPts val="800"/>
              </a:spcBef>
            </a:pPr>
            <a:r>
              <a:rPr lang="en-GB" noProof="0">
                <a:solidFill>
                  <a:srgbClr val="C7043E"/>
                </a:solidFill>
              </a:rPr>
              <a:t>Lack of domain specific knowledge</a:t>
            </a:r>
          </a:p>
          <a:p>
            <a:pPr algn="ctr">
              <a:spcBef>
                <a:spcPts val="800"/>
              </a:spcBef>
              <a:buClrTx/>
            </a:pPr>
            <a:endParaRPr lang="en-GB" noProof="0">
              <a:solidFill>
                <a:srgbClr val="C7043E"/>
              </a:solidFill>
            </a:endParaRPr>
          </a:p>
        </p:txBody>
      </p:sp>
    </p:spTree>
    <p:extLst>
      <p:ext uri="{BB962C8B-B14F-4D97-AF65-F5344CB8AC3E}">
        <p14:creationId xmlns:p14="http://schemas.microsoft.com/office/powerpoint/2010/main" val="2245662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41" grpId="0"/>
      <p:bldP spid="4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3C5CA2-0569-7295-C757-4F9A77950897}"/>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27497196-9537-91DA-F2E0-6369634AE838}"/>
              </a:ext>
            </a:extLst>
          </p:cNvPr>
          <p:cNvSpPr>
            <a:spLocks noGrp="1"/>
          </p:cNvSpPr>
          <p:nvPr>
            <p:ph type="title"/>
          </p:nvPr>
        </p:nvSpPr>
        <p:spPr/>
        <p:txBody>
          <a:bodyPr/>
          <a:lstStyle/>
          <a:p>
            <a:r>
              <a:rPr lang="en-GB" noProof="0" err="1">
                <a:latin typeface="Open Sans Semibold"/>
                <a:ea typeface="Open Sans Semibold"/>
                <a:cs typeface="Open Sans Semibold"/>
              </a:rPr>
              <a:t>Strenghts</a:t>
            </a:r>
            <a:r>
              <a:rPr lang="en-GB" noProof="0">
                <a:latin typeface="Open Sans Semibold"/>
                <a:ea typeface="Open Sans Semibold"/>
                <a:cs typeface="Open Sans Semibold"/>
              </a:rPr>
              <a:t>| </a:t>
            </a:r>
            <a:r>
              <a:rPr lang="en-GB" noProof="0">
                <a:solidFill>
                  <a:srgbClr val="003AFF"/>
                </a:solidFill>
                <a:latin typeface="Open Sans Semibold"/>
                <a:ea typeface="Open Sans Semibold"/>
                <a:cs typeface="Open Sans Semibold"/>
              </a:rPr>
              <a:t>What this paper did well</a:t>
            </a:r>
          </a:p>
        </p:txBody>
      </p:sp>
      <p:grpSp>
        <p:nvGrpSpPr>
          <p:cNvPr id="4" name="Group 3">
            <a:extLst>
              <a:ext uri="{FF2B5EF4-FFF2-40B4-BE49-F238E27FC236}">
                <a16:creationId xmlns:a16="http://schemas.microsoft.com/office/drawing/2014/main" id="{0EAE3D1F-599A-4043-6DC2-5ECD7AD08D25}"/>
              </a:ext>
            </a:extLst>
          </p:cNvPr>
          <p:cNvGrpSpPr/>
          <p:nvPr/>
        </p:nvGrpSpPr>
        <p:grpSpPr>
          <a:xfrm>
            <a:off x="976128" y="1478942"/>
            <a:ext cx="10278158" cy="1501304"/>
            <a:chOff x="4006589" y="1463676"/>
            <a:chExt cx="4178815" cy="2191359"/>
          </a:xfrm>
        </p:grpSpPr>
        <p:sp>
          <p:nvSpPr>
            <p:cNvPr id="8" name="Rectangle: Rounded Corners 7">
              <a:extLst>
                <a:ext uri="{FF2B5EF4-FFF2-40B4-BE49-F238E27FC236}">
                  <a16:creationId xmlns:a16="http://schemas.microsoft.com/office/drawing/2014/main" id="{F7897A9D-A4AE-4B62-9DF4-207E8697256D}"/>
                </a:ext>
              </a:extLst>
            </p:cNvPr>
            <p:cNvSpPr/>
            <p:nvPr/>
          </p:nvSpPr>
          <p:spPr>
            <a:xfrm>
              <a:off x="4006589" y="1730195"/>
              <a:ext cx="4178815" cy="1924840"/>
            </a:xfrm>
            <a:prstGeom prst="roundRect">
              <a:avLst>
                <a:gd name="adj" fmla="val 19966"/>
              </a:avLst>
            </a:prstGeom>
            <a:solidFill>
              <a:srgbClr val="EBECED"/>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216000" rIns="108000" bIns="108000" rtlCol="0" anchor="t"/>
            <a:lstStyle/>
            <a:p>
              <a:pPr algn="ctr">
                <a:spcBef>
                  <a:spcPts val="600"/>
                </a:spcBef>
              </a:pPr>
              <a:endParaRPr lang="en-GB" sz="1600" noProof="0">
                <a:solidFill>
                  <a:schemeClr val="tx1"/>
                </a:solidFill>
              </a:endParaRPr>
            </a:p>
          </p:txBody>
        </p:sp>
        <p:sp>
          <p:nvSpPr>
            <p:cNvPr id="9" name="Rectangle: Rounded Corners 8">
              <a:extLst>
                <a:ext uri="{FF2B5EF4-FFF2-40B4-BE49-F238E27FC236}">
                  <a16:creationId xmlns:a16="http://schemas.microsoft.com/office/drawing/2014/main" id="{4D85FC38-A300-27F7-2D0E-09BF49425340}"/>
                </a:ext>
              </a:extLst>
            </p:cNvPr>
            <p:cNvSpPr/>
            <p:nvPr/>
          </p:nvSpPr>
          <p:spPr>
            <a:xfrm>
              <a:off x="5047292" y="1463676"/>
              <a:ext cx="2097407" cy="486838"/>
            </a:xfrm>
            <a:prstGeom prst="roundRect">
              <a:avLst>
                <a:gd name="adj" fmla="val 50000"/>
              </a:avLst>
            </a:prstGeom>
            <a:gradFill flip="none" rotWithShape="1">
              <a:gsLst>
                <a:gs pos="0">
                  <a:srgbClr val="0066FF"/>
                </a:gs>
                <a:gs pos="100000">
                  <a:srgbClr val="3788FF"/>
                </a:gs>
              </a:gsLst>
              <a:lin ang="16200000" scaled="1"/>
              <a:tileRect/>
            </a:gradFill>
            <a:ln w="19050">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spcBef>
                  <a:spcPts val="800"/>
                </a:spcBef>
              </a:pPr>
              <a:r>
                <a:rPr lang="en-GB" sz="2000" b="1" i="1" noProof="0">
                  <a:solidFill>
                    <a:schemeClr val="bg1"/>
                  </a:solidFill>
                </a:rPr>
                <a:t>Approaching the subject</a:t>
              </a:r>
            </a:p>
          </p:txBody>
        </p:sp>
      </p:grpSp>
      <p:sp>
        <p:nvSpPr>
          <p:cNvPr id="11" name="TextBox 10">
            <a:extLst>
              <a:ext uri="{FF2B5EF4-FFF2-40B4-BE49-F238E27FC236}">
                <a16:creationId xmlns:a16="http://schemas.microsoft.com/office/drawing/2014/main" id="{20DA9853-5721-5E52-881A-BCCF1C34B404}"/>
              </a:ext>
            </a:extLst>
          </p:cNvPr>
          <p:cNvSpPr txBox="1"/>
          <p:nvPr/>
        </p:nvSpPr>
        <p:spPr>
          <a:xfrm>
            <a:off x="2182810" y="1963359"/>
            <a:ext cx="8791575" cy="830997"/>
          </a:xfrm>
          <a:prstGeom prst="rect">
            <a:avLst/>
          </a:prstGeom>
          <a:noFill/>
        </p:spPr>
        <p:txBody>
          <a:bodyPr wrap="square">
            <a:spAutoFit/>
          </a:bodyPr>
          <a:lstStyle/>
          <a:p>
            <a:r>
              <a:rPr lang="en-CH" sz="2400"/>
              <a:t>The authors create a highly accessible roadmap for both academics and practitioners.</a:t>
            </a:r>
            <a:endParaRPr lang="en-GB" sz="2400"/>
          </a:p>
        </p:txBody>
      </p:sp>
      <p:pic>
        <p:nvPicPr>
          <p:cNvPr id="12" name="Grafik 73">
            <a:extLst>
              <a:ext uri="{FF2B5EF4-FFF2-40B4-BE49-F238E27FC236}">
                <a16:creationId xmlns:a16="http://schemas.microsoft.com/office/drawing/2014/main" id="{76FE080E-00DD-F22C-6D7E-FAFFCE634DA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217615" y="1946419"/>
            <a:ext cx="864875" cy="864875"/>
          </a:xfrm>
          <a:prstGeom prst="rect">
            <a:avLst/>
          </a:prstGeom>
        </p:spPr>
      </p:pic>
      <p:grpSp>
        <p:nvGrpSpPr>
          <p:cNvPr id="20" name="Group 19">
            <a:extLst>
              <a:ext uri="{FF2B5EF4-FFF2-40B4-BE49-F238E27FC236}">
                <a16:creationId xmlns:a16="http://schemas.microsoft.com/office/drawing/2014/main" id="{6278C046-FEE7-7178-5F57-05D5E397EFF4}"/>
              </a:ext>
            </a:extLst>
          </p:cNvPr>
          <p:cNvGrpSpPr/>
          <p:nvPr/>
        </p:nvGrpSpPr>
        <p:grpSpPr>
          <a:xfrm>
            <a:off x="956921" y="3091877"/>
            <a:ext cx="10278158" cy="1501304"/>
            <a:chOff x="4006589" y="1463676"/>
            <a:chExt cx="4178815" cy="2191359"/>
          </a:xfrm>
        </p:grpSpPr>
        <p:sp>
          <p:nvSpPr>
            <p:cNvPr id="21" name="Rectangle: Rounded Corners 7">
              <a:extLst>
                <a:ext uri="{FF2B5EF4-FFF2-40B4-BE49-F238E27FC236}">
                  <a16:creationId xmlns:a16="http://schemas.microsoft.com/office/drawing/2014/main" id="{AF959A12-F230-E5CA-A0A9-EEE7414319D5}"/>
                </a:ext>
              </a:extLst>
            </p:cNvPr>
            <p:cNvSpPr/>
            <p:nvPr/>
          </p:nvSpPr>
          <p:spPr>
            <a:xfrm>
              <a:off x="4006589" y="1730195"/>
              <a:ext cx="4178815" cy="1924840"/>
            </a:xfrm>
            <a:prstGeom prst="roundRect">
              <a:avLst>
                <a:gd name="adj" fmla="val 19966"/>
              </a:avLst>
            </a:prstGeom>
            <a:solidFill>
              <a:srgbClr val="EBECED"/>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216000" rIns="108000" bIns="108000" rtlCol="0" anchor="t"/>
            <a:lstStyle/>
            <a:p>
              <a:pPr algn="ctr">
                <a:spcBef>
                  <a:spcPts val="600"/>
                </a:spcBef>
              </a:pPr>
              <a:endParaRPr lang="en-GB" sz="1600" noProof="0">
                <a:solidFill>
                  <a:schemeClr val="tx1"/>
                </a:solidFill>
              </a:endParaRPr>
            </a:p>
          </p:txBody>
        </p:sp>
        <p:sp>
          <p:nvSpPr>
            <p:cNvPr id="22" name="Rectangle: Rounded Corners 8">
              <a:extLst>
                <a:ext uri="{FF2B5EF4-FFF2-40B4-BE49-F238E27FC236}">
                  <a16:creationId xmlns:a16="http://schemas.microsoft.com/office/drawing/2014/main" id="{BC8FCED5-1AD6-9902-F404-BF40CAA8EFEF}"/>
                </a:ext>
              </a:extLst>
            </p:cNvPr>
            <p:cNvSpPr/>
            <p:nvPr/>
          </p:nvSpPr>
          <p:spPr>
            <a:xfrm>
              <a:off x="5047292" y="1463676"/>
              <a:ext cx="2097407" cy="486838"/>
            </a:xfrm>
            <a:prstGeom prst="roundRect">
              <a:avLst>
                <a:gd name="adj" fmla="val 50000"/>
              </a:avLst>
            </a:prstGeom>
            <a:gradFill flip="none" rotWithShape="1">
              <a:gsLst>
                <a:gs pos="0">
                  <a:srgbClr val="0066FF"/>
                </a:gs>
                <a:gs pos="100000">
                  <a:srgbClr val="3788FF"/>
                </a:gs>
              </a:gsLst>
              <a:lin ang="16200000" scaled="1"/>
              <a:tileRect/>
            </a:gradFill>
            <a:ln w="19050">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spcBef>
                  <a:spcPts val="800"/>
                </a:spcBef>
              </a:pPr>
              <a:r>
                <a:rPr lang="en-GB" sz="2000" b="1" i="1">
                  <a:solidFill>
                    <a:schemeClr val="bg1"/>
                  </a:solidFill>
                </a:rPr>
                <a:t>AI bias analysis</a:t>
              </a:r>
              <a:endParaRPr lang="en-GB" sz="2000" b="1" i="1" noProof="0">
                <a:solidFill>
                  <a:schemeClr val="bg1"/>
                </a:solidFill>
              </a:endParaRPr>
            </a:p>
          </p:txBody>
        </p:sp>
      </p:grpSp>
      <p:sp>
        <p:nvSpPr>
          <p:cNvPr id="23" name="TextBox 22">
            <a:extLst>
              <a:ext uri="{FF2B5EF4-FFF2-40B4-BE49-F238E27FC236}">
                <a16:creationId xmlns:a16="http://schemas.microsoft.com/office/drawing/2014/main" id="{0B729348-46DF-26E1-AF08-CC6B117D61A2}"/>
              </a:ext>
            </a:extLst>
          </p:cNvPr>
          <p:cNvSpPr txBox="1"/>
          <p:nvPr/>
        </p:nvSpPr>
        <p:spPr>
          <a:xfrm>
            <a:off x="2163603" y="3576294"/>
            <a:ext cx="8791575" cy="830997"/>
          </a:xfrm>
          <a:prstGeom prst="rect">
            <a:avLst/>
          </a:prstGeom>
          <a:noFill/>
        </p:spPr>
        <p:txBody>
          <a:bodyPr wrap="square">
            <a:spAutoFit/>
          </a:bodyPr>
          <a:lstStyle/>
          <a:p>
            <a:r>
              <a:rPr lang="en-CH" sz="2400"/>
              <a:t>It distinctly separates "task-agnostic biases” from "judgment-specific biases"</a:t>
            </a:r>
            <a:endParaRPr lang="en-GB" sz="2400"/>
          </a:p>
        </p:txBody>
      </p:sp>
      <p:pic>
        <p:nvPicPr>
          <p:cNvPr id="24" name="Grafik 73" descr="Disconnected with solid fill">
            <a:extLst>
              <a:ext uri="{FF2B5EF4-FFF2-40B4-BE49-F238E27FC236}">
                <a16:creationId xmlns:a16="http://schemas.microsoft.com/office/drawing/2014/main" id="{48043277-3F4A-BC1F-C666-DDEF9839F4CB}"/>
              </a:ext>
            </a:extLst>
          </p:cNvPr>
          <p:cNvPicPr>
            <a:picLocks noChangeAspect="1"/>
          </p:cNvPicPr>
          <p:nvPr/>
        </p:nvPicPr>
        <p:blipFill>
          <a:blip>
            <a:extLst>
              <a:ext uri="{96DAC541-7B7A-43D3-8B79-37D633B846F1}">
                <asvg:svgBlip xmlns:asvg="http://schemas.microsoft.com/office/drawing/2016/SVG/main" r:embed="rId4"/>
              </a:ext>
            </a:extLst>
          </a:blip>
          <a:srcRect/>
          <a:stretch/>
        </p:blipFill>
        <p:spPr>
          <a:xfrm>
            <a:off x="1198408" y="3559354"/>
            <a:ext cx="864875" cy="864875"/>
          </a:xfrm>
          <a:prstGeom prst="rect">
            <a:avLst/>
          </a:prstGeom>
        </p:spPr>
      </p:pic>
      <p:grpSp>
        <p:nvGrpSpPr>
          <p:cNvPr id="30" name="Group 29">
            <a:extLst>
              <a:ext uri="{FF2B5EF4-FFF2-40B4-BE49-F238E27FC236}">
                <a16:creationId xmlns:a16="http://schemas.microsoft.com/office/drawing/2014/main" id="{5254E99B-7B17-81A3-328A-07447AD91340}"/>
              </a:ext>
            </a:extLst>
          </p:cNvPr>
          <p:cNvGrpSpPr/>
          <p:nvPr/>
        </p:nvGrpSpPr>
        <p:grpSpPr>
          <a:xfrm>
            <a:off x="956921" y="4709113"/>
            <a:ext cx="10278158" cy="1501304"/>
            <a:chOff x="4006589" y="1463676"/>
            <a:chExt cx="4178815" cy="2191359"/>
          </a:xfrm>
        </p:grpSpPr>
        <p:sp>
          <p:nvSpPr>
            <p:cNvPr id="31" name="Rectangle: Rounded Corners 7">
              <a:extLst>
                <a:ext uri="{FF2B5EF4-FFF2-40B4-BE49-F238E27FC236}">
                  <a16:creationId xmlns:a16="http://schemas.microsoft.com/office/drawing/2014/main" id="{3442A1E0-AD34-4619-6C68-B63912FF6899}"/>
                </a:ext>
              </a:extLst>
            </p:cNvPr>
            <p:cNvSpPr/>
            <p:nvPr/>
          </p:nvSpPr>
          <p:spPr>
            <a:xfrm>
              <a:off x="4006589" y="1730195"/>
              <a:ext cx="4178815" cy="1924840"/>
            </a:xfrm>
            <a:prstGeom prst="roundRect">
              <a:avLst>
                <a:gd name="adj" fmla="val 19966"/>
              </a:avLst>
            </a:prstGeom>
            <a:solidFill>
              <a:srgbClr val="EBECED"/>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216000" rIns="108000" bIns="108000" rtlCol="0" anchor="t"/>
            <a:lstStyle/>
            <a:p>
              <a:pPr algn="ctr">
                <a:spcBef>
                  <a:spcPts val="600"/>
                </a:spcBef>
              </a:pPr>
              <a:endParaRPr lang="en-GB" sz="1600" noProof="0">
                <a:solidFill>
                  <a:schemeClr val="tx1"/>
                </a:solidFill>
              </a:endParaRPr>
            </a:p>
          </p:txBody>
        </p:sp>
        <p:sp>
          <p:nvSpPr>
            <p:cNvPr id="32" name="Rectangle: Rounded Corners 8">
              <a:extLst>
                <a:ext uri="{FF2B5EF4-FFF2-40B4-BE49-F238E27FC236}">
                  <a16:creationId xmlns:a16="http://schemas.microsoft.com/office/drawing/2014/main" id="{566B27A6-55CF-FFEC-202F-C0F8CB602992}"/>
                </a:ext>
              </a:extLst>
            </p:cNvPr>
            <p:cNvSpPr/>
            <p:nvPr/>
          </p:nvSpPr>
          <p:spPr>
            <a:xfrm>
              <a:off x="5047292" y="1463676"/>
              <a:ext cx="2097407" cy="486838"/>
            </a:xfrm>
            <a:prstGeom prst="roundRect">
              <a:avLst>
                <a:gd name="adj" fmla="val 50000"/>
              </a:avLst>
            </a:prstGeom>
            <a:gradFill flip="none" rotWithShape="1">
              <a:gsLst>
                <a:gs pos="0">
                  <a:srgbClr val="0066FF"/>
                </a:gs>
                <a:gs pos="100000">
                  <a:srgbClr val="3788FF"/>
                </a:gs>
              </a:gsLst>
              <a:lin ang="16200000" scaled="1"/>
              <a:tileRect/>
            </a:gradFill>
            <a:ln w="19050">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spcBef>
                  <a:spcPts val="800"/>
                </a:spcBef>
              </a:pPr>
              <a:r>
                <a:rPr lang="en-CH" sz="2000" b="1" i="1">
                  <a:solidFill>
                    <a:schemeClr val="bg1"/>
                  </a:solidFill>
                </a:rPr>
                <a:t>Formalization</a:t>
              </a:r>
              <a:endParaRPr lang="en-GB" sz="2000" b="1" i="1">
                <a:solidFill>
                  <a:schemeClr val="bg1"/>
                </a:solidFill>
              </a:endParaRPr>
            </a:p>
          </p:txBody>
        </p:sp>
      </p:grpSp>
      <mc:AlternateContent xmlns:mc="http://schemas.openxmlformats.org/markup-compatibility/2006" xmlns:a14="http://schemas.microsoft.com/office/drawing/2010/main">
        <mc:Choice Requires="a14">
          <p:sp>
            <p:nvSpPr>
              <p:cNvPr id="33" name="TextBox 32">
                <a:extLst>
                  <a:ext uri="{FF2B5EF4-FFF2-40B4-BE49-F238E27FC236}">
                    <a16:creationId xmlns:a16="http://schemas.microsoft.com/office/drawing/2014/main" id="{2DE60909-8717-C7C0-AAB9-BA308E4D9E69}"/>
                  </a:ext>
                </a:extLst>
              </p:cNvPr>
              <p:cNvSpPr txBox="1"/>
              <p:nvPr/>
            </p:nvSpPr>
            <p:spPr>
              <a:xfrm>
                <a:off x="2163603" y="5193530"/>
                <a:ext cx="8791575" cy="646331"/>
              </a:xfrm>
              <a:prstGeom prst="rect">
                <a:avLst/>
              </a:prstGeom>
              <a:noFill/>
            </p:spPr>
            <p:txBody>
              <a:bodyPr wrap="square">
                <a:spAutoFit/>
              </a:bodyPr>
              <a:lstStyle/>
              <a:p>
                <a:pPr/>
                <a:r>
                  <a:rPr lang="en-CH"/>
                  <a:t>Formal definition of the "LLM-as-a-judge" process, encapsulated as </a:t>
                </a:r>
                <a:br>
                  <a:rPr lang="fr-CH" b="0" i="1">
                    <a:latin typeface="Cambria Math" panose="02040503050406030204" pitchFamily="18" charset="0"/>
                    <a:ea typeface="Cambria Math" panose="02040503050406030204" pitchFamily="18" charset="0"/>
                  </a:rPr>
                </a:br>
                <a14:m>
                  <m:oMathPara xmlns:m="http://schemas.openxmlformats.org/officeDocument/2006/math">
                    <m:oMath>
                      <m:r>
                        <a:rPr lang="fr-CH" b="0" i="1" smtClean="0">
                          <a:latin typeface="Cambria Math" panose="02040503050406030204" pitchFamily="18" charset="0"/>
                          <a:ea typeface="Cambria Math" panose="02040503050406030204" pitchFamily="18" charset="0"/>
                        </a:rPr>
                        <m:t>ℛ</m:t>
                      </m:r>
                      <m:r>
                        <a:rPr lang="fr-CH" b="0" i="1" smtClean="0">
                          <a:latin typeface="Cambria Math" panose="02040503050406030204" pitchFamily="18" charset="0"/>
                          <a:ea typeface="Cambria Math" panose="02040503050406030204" pitchFamily="18" charset="0"/>
                        </a:rPr>
                        <m:t>←</m:t>
                      </m:r>
                      <m:sSub>
                        <m:sSubPr>
                          <m:ctrlPr>
                            <a:rPr lang="fr-CH" b="0" i="1" smtClean="0">
                              <a:latin typeface="Cambria Math" panose="02040503050406030204" pitchFamily="18" charset="0"/>
                              <a:ea typeface="Cambria Math" panose="02040503050406030204" pitchFamily="18" charset="0"/>
                            </a:rPr>
                          </m:ctrlPr>
                        </m:sSubPr>
                        <m:e>
                          <m:r>
                            <a:rPr lang="fr-CH" b="0" i="1" smtClean="0">
                              <a:latin typeface="Cambria Math" panose="02040503050406030204" pitchFamily="18" charset="0"/>
                              <a:ea typeface="Cambria Math" panose="02040503050406030204" pitchFamily="18" charset="0"/>
                            </a:rPr>
                            <m:t>𝑓</m:t>
                          </m:r>
                        </m:e>
                        <m:sub>
                          <m:r>
                            <a:rPr lang="fr-CH" b="0" i="1" smtClean="0">
                              <a:latin typeface="Cambria Math" panose="02040503050406030204" pitchFamily="18" charset="0"/>
                              <a:ea typeface="Cambria Math" panose="02040503050406030204" pitchFamily="18" charset="0"/>
                            </a:rPr>
                            <m:t>ℝ</m:t>
                          </m:r>
                        </m:sub>
                      </m:sSub>
                      <m:r>
                        <a:rPr lang="fr-CH" b="0" i="1" smtClean="0">
                          <a:latin typeface="Cambria Math" panose="02040503050406030204" pitchFamily="18" charset="0"/>
                        </a:rPr>
                        <m:t> (</m:t>
                      </m:r>
                      <m:sSub>
                        <m:sSubPr>
                          <m:ctrlPr>
                            <a:rPr lang="fr-CH" b="0" i="1" smtClean="0">
                              <a:latin typeface="Cambria Math" panose="02040503050406030204" pitchFamily="18" charset="0"/>
                            </a:rPr>
                          </m:ctrlPr>
                        </m:sSubPr>
                        <m:e>
                          <m:r>
                            <a:rPr lang="fr-CH" b="0" i="1" smtClean="0">
                              <a:latin typeface="Cambria Math" panose="02040503050406030204" pitchFamily="18" charset="0"/>
                            </a:rPr>
                            <m:t>𝑃</m:t>
                          </m:r>
                        </m:e>
                        <m:sub>
                          <m:r>
                            <a:rPr lang="fr-CH" b="0" i="1" smtClean="0">
                              <a:latin typeface="Cambria Math" panose="02040503050406030204" pitchFamily="18" charset="0"/>
                            </a:rPr>
                            <m:t>𝐶</m:t>
                          </m:r>
                          <m:r>
                            <a:rPr lang="fr-CH" b="0" i="1" smtClean="0">
                              <a:latin typeface="Cambria Math" panose="02040503050406030204" pitchFamily="18" charset="0"/>
                              <a:ea typeface="Cambria Math" panose="02040503050406030204" pitchFamily="18" charset="0"/>
                            </a:rPr>
                            <m:t>ℳℳ</m:t>
                          </m:r>
                        </m:sub>
                      </m:sSub>
                      <m:r>
                        <a:rPr lang="fr-CH" b="0" i="1" smtClean="0">
                          <a:latin typeface="Cambria Math" panose="02040503050406030204" pitchFamily="18" charset="0"/>
                        </a:rPr>
                        <m:t>,</m:t>
                      </m:r>
                      <m:r>
                        <a:rPr lang="fr-CH" b="0" i="1" smtClean="0">
                          <a:latin typeface="Cambria Math" panose="02040503050406030204" pitchFamily="18" charset="0"/>
                        </a:rPr>
                        <m:t>𝑥</m:t>
                      </m:r>
                      <m:r>
                        <a:rPr lang="fr-CH" b="0" i="1" smtClean="0">
                          <a:latin typeface="Cambria Math" panose="02040503050406030204" pitchFamily="18" charset="0"/>
                        </a:rPr>
                        <m:t>,</m:t>
                      </m:r>
                      <m:r>
                        <a:rPr lang="fr-CH" b="0" i="1" smtClean="0">
                          <a:latin typeface="Cambria Math" panose="02040503050406030204" pitchFamily="18" charset="0"/>
                        </a:rPr>
                        <m:t>𝐶</m:t>
                      </m:r>
                      <m:r>
                        <a:rPr lang="fr-CH" b="0" i="1" smtClean="0">
                          <a:latin typeface="Cambria Math" panose="02040503050406030204" pitchFamily="18" charset="0"/>
                        </a:rPr>
                        <m:t>)</m:t>
                      </m:r>
                    </m:oMath>
                  </m:oMathPara>
                </a14:m>
                <a:endParaRPr lang="en-GB" sz="2400"/>
              </a:p>
            </p:txBody>
          </p:sp>
        </mc:Choice>
        <mc:Fallback xmlns="">
          <p:sp>
            <p:nvSpPr>
              <p:cNvPr id="33" name="TextBox 32">
                <a:extLst>
                  <a:ext uri="{FF2B5EF4-FFF2-40B4-BE49-F238E27FC236}">
                    <a16:creationId xmlns:a16="http://schemas.microsoft.com/office/drawing/2014/main" id="{2DE60909-8717-C7C0-AAB9-BA308E4D9E69}"/>
                  </a:ext>
                </a:extLst>
              </p:cNvPr>
              <p:cNvSpPr txBox="1">
                <a:spLocks noRot="1" noChangeAspect="1" noMove="1" noResize="1" noEditPoints="1" noAdjustHandles="1" noChangeArrowheads="1" noChangeShapeType="1" noTextEdit="1"/>
              </p:cNvSpPr>
              <p:nvPr/>
            </p:nvSpPr>
            <p:spPr>
              <a:xfrm>
                <a:off x="2163603" y="5193530"/>
                <a:ext cx="8791575" cy="646331"/>
              </a:xfrm>
              <a:prstGeom prst="rect">
                <a:avLst/>
              </a:prstGeom>
              <a:blipFill>
                <a:blip r:embed="rId5"/>
                <a:stretch>
                  <a:fillRect l="-624" t="-5660" b="-8491"/>
                </a:stretch>
              </a:blipFill>
            </p:spPr>
            <p:txBody>
              <a:bodyPr/>
              <a:lstStyle/>
              <a:p>
                <a:r>
                  <a:rPr lang="en-US">
                    <a:noFill/>
                  </a:rPr>
                  <a:t> </a:t>
                </a:r>
              </a:p>
            </p:txBody>
          </p:sp>
        </mc:Fallback>
      </mc:AlternateContent>
      <p:pic>
        <p:nvPicPr>
          <p:cNvPr id="34" name="Grafik 73" descr="Top Hat outline">
            <a:extLst>
              <a:ext uri="{FF2B5EF4-FFF2-40B4-BE49-F238E27FC236}">
                <a16:creationId xmlns:a16="http://schemas.microsoft.com/office/drawing/2014/main" id="{55A9ADDF-C207-E618-C52F-BAD6589F7AAE}"/>
              </a:ext>
            </a:extLst>
          </p:cNvPr>
          <p:cNvPicPr>
            <a:picLocks noChangeAspect="1"/>
          </p:cNvPicPr>
          <p:nvPr/>
        </p:nvPicPr>
        <p:blipFill>
          <a:blip>
            <a:extLst>
              <a:ext uri="{96DAC541-7B7A-43D3-8B79-37D633B846F1}">
                <asvg:svgBlip xmlns:asvg="http://schemas.microsoft.com/office/drawing/2016/SVG/main" r:embed="rId6"/>
              </a:ext>
            </a:extLst>
          </a:blip>
          <a:srcRect/>
          <a:stretch/>
        </p:blipFill>
        <p:spPr>
          <a:xfrm>
            <a:off x="1198408" y="5176590"/>
            <a:ext cx="864875" cy="864875"/>
          </a:xfrm>
          <a:prstGeom prst="rect">
            <a:avLst/>
          </a:prstGeom>
        </p:spPr>
      </p:pic>
    </p:spTree>
    <p:extLst>
      <p:ext uri="{BB962C8B-B14F-4D97-AF65-F5344CB8AC3E}">
        <p14:creationId xmlns:p14="http://schemas.microsoft.com/office/powerpoint/2010/main" val="1062518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0"/>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3"/>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23" grpId="0"/>
      <p:bldP spid="3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A43EC7-39BA-1C4F-3C60-902ED6B78219}"/>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CE095114-8EB3-807B-1DE2-F8FEF0EC253C}"/>
              </a:ext>
            </a:extLst>
          </p:cNvPr>
          <p:cNvSpPr>
            <a:spLocks noGrp="1"/>
          </p:cNvSpPr>
          <p:nvPr>
            <p:ph type="title"/>
          </p:nvPr>
        </p:nvSpPr>
        <p:spPr/>
        <p:txBody>
          <a:bodyPr/>
          <a:lstStyle/>
          <a:p>
            <a:r>
              <a:rPr lang="en-GB" noProof="0">
                <a:latin typeface="Open Sans Semibold"/>
                <a:ea typeface="Open Sans Semibold"/>
                <a:cs typeface="Open Sans Semibold"/>
              </a:rPr>
              <a:t>Limitations|</a:t>
            </a:r>
            <a:r>
              <a:rPr lang="en-GB" noProof="0">
                <a:solidFill>
                  <a:srgbClr val="003AFF"/>
                </a:solidFill>
                <a:latin typeface="Open Sans Semibold"/>
                <a:ea typeface="Open Sans Semibold"/>
                <a:cs typeface="Open Sans Semibold"/>
              </a:rPr>
              <a:t> The paper needs to be interpreted considering the key limitations in the definition, methodology, and presentation</a:t>
            </a:r>
          </a:p>
        </p:txBody>
      </p:sp>
      <p:sp>
        <p:nvSpPr>
          <p:cNvPr id="3" name="Rectangle 2">
            <a:extLst>
              <a:ext uri="{FF2B5EF4-FFF2-40B4-BE49-F238E27FC236}">
                <a16:creationId xmlns:a16="http://schemas.microsoft.com/office/drawing/2014/main" id="{C05C87E2-CEF5-C56C-4658-CCD7D8E72CDC}"/>
              </a:ext>
            </a:extLst>
          </p:cNvPr>
          <p:cNvSpPr/>
          <p:nvPr/>
        </p:nvSpPr>
        <p:spPr>
          <a:xfrm rot="16200000">
            <a:off x="217084" y="2014433"/>
            <a:ext cx="1241350" cy="10168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lgn="ctr">
              <a:spcBef>
                <a:spcPts val="800"/>
              </a:spcBef>
            </a:pPr>
            <a:r>
              <a:rPr lang="en-GB" b="1" noProof="0">
                <a:solidFill>
                  <a:schemeClr val="bg1">
                    <a:lumMod val="50000"/>
                  </a:schemeClr>
                </a:solidFill>
              </a:rPr>
              <a:t>Context</a:t>
            </a:r>
          </a:p>
          <a:p>
            <a:pPr algn="ctr">
              <a:spcBef>
                <a:spcPts val="800"/>
              </a:spcBef>
            </a:pPr>
            <a:endParaRPr lang="en-GB" b="1" noProof="0">
              <a:solidFill>
                <a:schemeClr val="bg1">
                  <a:lumMod val="50000"/>
                </a:schemeClr>
              </a:solidFill>
            </a:endParaRPr>
          </a:p>
        </p:txBody>
      </p:sp>
      <p:sp>
        <p:nvSpPr>
          <p:cNvPr id="5" name="Rectangle 4">
            <a:extLst>
              <a:ext uri="{FF2B5EF4-FFF2-40B4-BE49-F238E27FC236}">
                <a16:creationId xmlns:a16="http://schemas.microsoft.com/office/drawing/2014/main" id="{EF0A261A-A249-E40D-B2BA-6FA060B913E7}"/>
              </a:ext>
            </a:extLst>
          </p:cNvPr>
          <p:cNvSpPr/>
          <p:nvPr/>
        </p:nvSpPr>
        <p:spPr>
          <a:xfrm rot="16200000">
            <a:off x="-2480" y="3662219"/>
            <a:ext cx="1680475" cy="10168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lgn="ctr">
              <a:spcBef>
                <a:spcPts val="800"/>
              </a:spcBef>
            </a:pPr>
            <a:r>
              <a:rPr lang="en-GB" b="1" noProof="0">
                <a:solidFill>
                  <a:schemeClr val="bg1">
                    <a:lumMod val="50000"/>
                  </a:schemeClr>
                </a:solidFill>
              </a:rPr>
              <a:t>Limitation</a:t>
            </a:r>
          </a:p>
          <a:p>
            <a:pPr algn="ctr">
              <a:spcBef>
                <a:spcPts val="800"/>
              </a:spcBef>
            </a:pPr>
            <a:endParaRPr lang="en-GB" b="1" noProof="0">
              <a:solidFill>
                <a:schemeClr val="bg1">
                  <a:lumMod val="50000"/>
                </a:schemeClr>
              </a:solidFill>
            </a:endParaRPr>
          </a:p>
        </p:txBody>
      </p:sp>
      <p:sp>
        <p:nvSpPr>
          <p:cNvPr id="6" name="Rectangle 5">
            <a:extLst>
              <a:ext uri="{FF2B5EF4-FFF2-40B4-BE49-F238E27FC236}">
                <a16:creationId xmlns:a16="http://schemas.microsoft.com/office/drawing/2014/main" id="{02D46DE2-C69E-9F89-0B93-8CADA8777464}"/>
              </a:ext>
            </a:extLst>
          </p:cNvPr>
          <p:cNvSpPr/>
          <p:nvPr/>
        </p:nvSpPr>
        <p:spPr>
          <a:xfrm rot="16200000">
            <a:off x="63859" y="5280698"/>
            <a:ext cx="1558121" cy="10168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lgn="ctr">
              <a:spcBef>
                <a:spcPts val="800"/>
              </a:spcBef>
            </a:pPr>
            <a:r>
              <a:rPr lang="en-GB" b="1" noProof="0">
                <a:solidFill>
                  <a:schemeClr val="bg1">
                    <a:lumMod val="50000"/>
                  </a:schemeClr>
                </a:solidFill>
              </a:rPr>
              <a:t> Examples</a:t>
            </a:r>
          </a:p>
        </p:txBody>
      </p:sp>
      <p:sp>
        <p:nvSpPr>
          <p:cNvPr id="62" name="Rectangle: Rounded Corners 61">
            <a:extLst>
              <a:ext uri="{FF2B5EF4-FFF2-40B4-BE49-F238E27FC236}">
                <a16:creationId xmlns:a16="http://schemas.microsoft.com/office/drawing/2014/main" id="{CA918A47-9515-4456-D09A-C7347D959713}"/>
              </a:ext>
            </a:extLst>
          </p:cNvPr>
          <p:cNvSpPr/>
          <p:nvPr/>
        </p:nvSpPr>
        <p:spPr>
          <a:xfrm>
            <a:off x="901701" y="1682931"/>
            <a:ext cx="3444785" cy="4772605"/>
          </a:xfrm>
          <a:prstGeom prst="roundRect">
            <a:avLst>
              <a:gd name="adj" fmla="val 5360"/>
            </a:avLst>
          </a:prstGeom>
          <a:solidFill>
            <a:schemeClr val="bg1"/>
          </a:solidFill>
          <a:ln w="3810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marL="216000" indent="-216000" algn="l">
              <a:spcBef>
                <a:spcPts val="800"/>
              </a:spcBef>
              <a:buFont typeface="Arial" panose="020B0604020202020204" pitchFamily="34" charset="0"/>
              <a:buChar char="•"/>
            </a:pPr>
            <a:endParaRPr lang="en-GB" noProof="0">
              <a:solidFill>
                <a:schemeClr val="bg1"/>
              </a:solidFill>
            </a:endParaRPr>
          </a:p>
        </p:txBody>
      </p:sp>
      <p:sp>
        <p:nvSpPr>
          <p:cNvPr id="63" name="Rectangle: Rounded Corners 62">
            <a:extLst>
              <a:ext uri="{FF2B5EF4-FFF2-40B4-BE49-F238E27FC236}">
                <a16:creationId xmlns:a16="http://schemas.microsoft.com/office/drawing/2014/main" id="{DE620F1A-749C-8862-C899-BF1A552C75D9}"/>
              </a:ext>
            </a:extLst>
          </p:cNvPr>
          <p:cNvSpPr/>
          <p:nvPr/>
        </p:nvSpPr>
        <p:spPr>
          <a:xfrm>
            <a:off x="4603002" y="1682931"/>
            <a:ext cx="3444785" cy="4772605"/>
          </a:xfrm>
          <a:prstGeom prst="roundRect">
            <a:avLst>
              <a:gd name="adj" fmla="val 7244"/>
            </a:avLst>
          </a:prstGeom>
          <a:solidFill>
            <a:schemeClr val="bg1"/>
          </a:solidFill>
          <a:ln w="3810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marL="216000" indent="-216000" algn="l">
              <a:spcBef>
                <a:spcPts val="800"/>
              </a:spcBef>
              <a:buFont typeface="Arial" panose="020B0604020202020204" pitchFamily="34" charset="0"/>
              <a:buChar char="•"/>
            </a:pPr>
            <a:endParaRPr lang="en-GB" noProof="0">
              <a:solidFill>
                <a:schemeClr val="bg1"/>
              </a:solidFill>
            </a:endParaRPr>
          </a:p>
        </p:txBody>
      </p:sp>
      <p:sp>
        <p:nvSpPr>
          <p:cNvPr id="64" name="Rectangle: Rounded Corners 63">
            <a:extLst>
              <a:ext uri="{FF2B5EF4-FFF2-40B4-BE49-F238E27FC236}">
                <a16:creationId xmlns:a16="http://schemas.microsoft.com/office/drawing/2014/main" id="{BE9DDB9B-536B-9D0D-A0CA-A9F217E8C07A}"/>
              </a:ext>
            </a:extLst>
          </p:cNvPr>
          <p:cNvSpPr/>
          <p:nvPr/>
        </p:nvSpPr>
        <p:spPr>
          <a:xfrm>
            <a:off x="8304302" y="1682931"/>
            <a:ext cx="3444785" cy="4772605"/>
          </a:xfrm>
          <a:prstGeom prst="roundRect">
            <a:avLst>
              <a:gd name="adj" fmla="val 6867"/>
            </a:avLst>
          </a:prstGeom>
          <a:solidFill>
            <a:schemeClr val="bg1"/>
          </a:solidFill>
          <a:ln w="3810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marL="216000" indent="-216000" algn="l">
              <a:spcBef>
                <a:spcPts val="800"/>
              </a:spcBef>
              <a:buFont typeface="Arial" panose="020B0604020202020204" pitchFamily="34" charset="0"/>
              <a:buChar char="•"/>
            </a:pPr>
            <a:endParaRPr lang="en-GB" noProof="0">
              <a:solidFill>
                <a:schemeClr val="bg1"/>
              </a:solidFill>
            </a:endParaRPr>
          </a:p>
        </p:txBody>
      </p:sp>
      <p:sp>
        <p:nvSpPr>
          <p:cNvPr id="49" name="Freeform 550">
            <a:extLst>
              <a:ext uri="{FF2B5EF4-FFF2-40B4-BE49-F238E27FC236}">
                <a16:creationId xmlns:a16="http://schemas.microsoft.com/office/drawing/2014/main" id="{A7283013-1269-4D3F-325D-4A9D39E3C67D}"/>
              </a:ext>
            </a:extLst>
          </p:cNvPr>
          <p:cNvSpPr>
            <a:spLocks/>
          </p:cNvSpPr>
          <p:nvPr/>
        </p:nvSpPr>
        <p:spPr bwMode="auto">
          <a:xfrm>
            <a:off x="1045231" y="5254839"/>
            <a:ext cx="472170" cy="330854"/>
          </a:xfrm>
          <a:custGeom>
            <a:avLst/>
            <a:gdLst>
              <a:gd name="T0" fmla="*/ 722 w 739"/>
              <a:gd name="T1" fmla="*/ 0 h 504"/>
              <a:gd name="T2" fmla="*/ 728 w 739"/>
              <a:gd name="T3" fmla="*/ 1 h 504"/>
              <a:gd name="T4" fmla="*/ 732 w 739"/>
              <a:gd name="T5" fmla="*/ 4 h 504"/>
              <a:gd name="T6" fmla="*/ 735 w 739"/>
              <a:gd name="T7" fmla="*/ 8 h 504"/>
              <a:gd name="T8" fmla="*/ 738 w 739"/>
              <a:gd name="T9" fmla="*/ 11 h 504"/>
              <a:gd name="T10" fmla="*/ 739 w 739"/>
              <a:gd name="T11" fmla="*/ 17 h 504"/>
              <a:gd name="T12" fmla="*/ 738 w 739"/>
              <a:gd name="T13" fmla="*/ 22 h 504"/>
              <a:gd name="T14" fmla="*/ 737 w 739"/>
              <a:gd name="T15" fmla="*/ 25 h 504"/>
              <a:gd name="T16" fmla="*/ 734 w 739"/>
              <a:gd name="T17" fmla="*/ 28 h 504"/>
              <a:gd name="T18" fmla="*/ 734 w 739"/>
              <a:gd name="T19" fmla="*/ 28 h 504"/>
              <a:gd name="T20" fmla="*/ 281 w 739"/>
              <a:gd name="T21" fmla="*/ 498 h 504"/>
              <a:gd name="T22" fmla="*/ 281 w 739"/>
              <a:gd name="T23" fmla="*/ 498 h 504"/>
              <a:gd name="T24" fmla="*/ 277 w 739"/>
              <a:gd name="T25" fmla="*/ 501 h 504"/>
              <a:gd name="T26" fmla="*/ 273 w 739"/>
              <a:gd name="T27" fmla="*/ 504 h 504"/>
              <a:gd name="T28" fmla="*/ 268 w 739"/>
              <a:gd name="T29" fmla="*/ 504 h 504"/>
              <a:gd name="T30" fmla="*/ 264 w 739"/>
              <a:gd name="T31" fmla="*/ 504 h 504"/>
              <a:gd name="T32" fmla="*/ 260 w 739"/>
              <a:gd name="T33" fmla="*/ 502 h 504"/>
              <a:gd name="T34" fmla="*/ 256 w 739"/>
              <a:gd name="T35" fmla="*/ 500 h 504"/>
              <a:gd name="T36" fmla="*/ 5 w 739"/>
              <a:gd name="T37" fmla="*/ 247 h 504"/>
              <a:gd name="T38" fmla="*/ 2 w 739"/>
              <a:gd name="T39" fmla="*/ 243 h 504"/>
              <a:gd name="T40" fmla="*/ 0 w 739"/>
              <a:gd name="T41" fmla="*/ 239 h 504"/>
              <a:gd name="T42" fmla="*/ 0 w 739"/>
              <a:gd name="T43" fmla="*/ 235 h 504"/>
              <a:gd name="T44" fmla="*/ 1 w 739"/>
              <a:gd name="T45" fmla="*/ 230 h 504"/>
              <a:gd name="T46" fmla="*/ 3 w 739"/>
              <a:gd name="T47" fmla="*/ 225 h 504"/>
              <a:gd name="T48" fmla="*/ 6 w 739"/>
              <a:gd name="T49" fmla="*/ 222 h 504"/>
              <a:gd name="T50" fmla="*/ 11 w 739"/>
              <a:gd name="T51" fmla="*/ 220 h 504"/>
              <a:gd name="T52" fmla="*/ 17 w 739"/>
              <a:gd name="T53" fmla="*/ 218 h 504"/>
              <a:gd name="T54" fmla="*/ 20 w 739"/>
              <a:gd name="T55" fmla="*/ 220 h 504"/>
              <a:gd name="T56" fmla="*/ 24 w 739"/>
              <a:gd name="T57" fmla="*/ 221 h 504"/>
              <a:gd name="T58" fmla="*/ 28 w 739"/>
              <a:gd name="T59" fmla="*/ 224 h 504"/>
              <a:gd name="T60" fmla="*/ 268 w 739"/>
              <a:gd name="T61" fmla="*/ 463 h 504"/>
              <a:gd name="T62" fmla="*/ 709 w 739"/>
              <a:gd name="T63" fmla="*/ 5 h 504"/>
              <a:gd name="T64" fmla="*/ 709 w 739"/>
              <a:gd name="T65" fmla="*/ 5 h 504"/>
              <a:gd name="T66" fmla="*/ 713 w 739"/>
              <a:gd name="T67" fmla="*/ 2 h 504"/>
              <a:gd name="T68" fmla="*/ 717 w 739"/>
              <a:gd name="T69" fmla="*/ 1 h 504"/>
              <a:gd name="T70" fmla="*/ 722 w 739"/>
              <a:gd name="T71" fmla="*/ 0 h 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39" h="504">
                <a:moveTo>
                  <a:pt x="722" y="0"/>
                </a:moveTo>
                <a:lnTo>
                  <a:pt x="728" y="1"/>
                </a:lnTo>
                <a:lnTo>
                  <a:pt x="732" y="4"/>
                </a:lnTo>
                <a:lnTo>
                  <a:pt x="735" y="8"/>
                </a:lnTo>
                <a:lnTo>
                  <a:pt x="738" y="11"/>
                </a:lnTo>
                <a:lnTo>
                  <a:pt x="739" y="17"/>
                </a:lnTo>
                <a:lnTo>
                  <a:pt x="738" y="22"/>
                </a:lnTo>
                <a:lnTo>
                  <a:pt x="737" y="25"/>
                </a:lnTo>
                <a:lnTo>
                  <a:pt x="734" y="28"/>
                </a:lnTo>
                <a:lnTo>
                  <a:pt x="734" y="28"/>
                </a:lnTo>
                <a:lnTo>
                  <a:pt x="281" y="498"/>
                </a:lnTo>
                <a:lnTo>
                  <a:pt x="281" y="498"/>
                </a:lnTo>
                <a:lnTo>
                  <a:pt x="277" y="501"/>
                </a:lnTo>
                <a:lnTo>
                  <a:pt x="273" y="504"/>
                </a:lnTo>
                <a:lnTo>
                  <a:pt x="268" y="504"/>
                </a:lnTo>
                <a:lnTo>
                  <a:pt x="264" y="504"/>
                </a:lnTo>
                <a:lnTo>
                  <a:pt x="260" y="502"/>
                </a:lnTo>
                <a:lnTo>
                  <a:pt x="256" y="500"/>
                </a:lnTo>
                <a:lnTo>
                  <a:pt x="5" y="247"/>
                </a:lnTo>
                <a:lnTo>
                  <a:pt x="2" y="243"/>
                </a:lnTo>
                <a:lnTo>
                  <a:pt x="0" y="239"/>
                </a:lnTo>
                <a:lnTo>
                  <a:pt x="0" y="235"/>
                </a:lnTo>
                <a:lnTo>
                  <a:pt x="1" y="230"/>
                </a:lnTo>
                <a:lnTo>
                  <a:pt x="3" y="225"/>
                </a:lnTo>
                <a:lnTo>
                  <a:pt x="6" y="222"/>
                </a:lnTo>
                <a:lnTo>
                  <a:pt x="11" y="220"/>
                </a:lnTo>
                <a:lnTo>
                  <a:pt x="17" y="218"/>
                </a:lnTo>
                <a:lnTo>
                  <a:pt x="20" y="220"/>
                </a:lnTo>
                <a:lnTo>
                  <a:pt x="24" y="221"/>
                </a:lnTo>
                <a:lnTo>
                  <a:pt x="28" y="224"/>
                </a:lnTo>
                <a:lnTo>
                  <a:pt x="268" y="463"/>
                </a:lnTo>
                <a:lnTo>
                  <a:pt x="709" y="5"/>
                </a:lnTo>
                <a:lnTo>
                  <a:pt x="709" y="5"/>
                </a:lnTo>
                <a:lnTo>
                  <a:pt x="713" y="2"/>
                </a:lnTo>
                <a:lnTo>
                  <a:pt x="717" y="1"/>
                </a:lnTo>
                <a:lnTo>
                  <a:pt x="722" y="0"/>
                </a:lnTo>
                <a:close/>
              </a:path>
            </a:pathLst>
          </a:custGeom>
          <a:solidFill>
            <a:schemeClr val="accent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GB" noProof="0"/>
          </a:p>
        </p:txBody>
      </p:sp>
      <p:sp>
        <p:nvSpPr>
          <p:cNvPr id="11" name="Rectangle 10">
            <a:extLst>
              <a:ext uri="{FF2B5EF4-FFF2-40B4-BE49-F238E27FC236}">
                <a16:creationId xmlns:a16="http://schemas.microsoft.com/office/drawing/2014/main" id="{C046E259-533D-1B2F-3344-1C60EADCE30B}"/>
              </a:ext>
            </a:extLst>
          </p:cNvPr>
          <p:cNvSpPr/>
          <p:nvPr/>
        </p:nvSpPr>
        <p:spPr>
          <a:xfrm>
            <a:off x="1534527" y="4910749"/>
            <a:ext cx="2859517" cy="13145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lgn="l">
              <a:spcBef>
                <a:spcPts val="800"/>
              </a:spcBef>
            </a:pPr>
            <a:r>
              <a:rPr lang="en-GB" noProof="0">
                <a:solidFill>
                  <a:schemeClr val="tx1"/>
                </a:solidFill>
              </a:rPr>
              <a:t>Multi-LLM vs LLM voting</a:t>
            </a:r>
            <a:br>
              <a:rPr lang="en-GB" noProof="0">
                <a:solidFill>
                  <a:schemeClr val="tx1"/>
                </a:solidFill>
              </a:rPr>
            </a:br>
            <a:r>
              <a:rPr lang="en-GB" noProof="0">
                <a:solidFill>
                  <a:schemeClr val="tx1"/>
                </a:solidFill>
              </a:rPr>
              <a:t>Prompt train data/in context learning vs Few shot prompting/prompt engineering</a:t>
            </a:r>
          </a:p>
        </p:txBody>
      </p:sp>
      <p:sp>
        <p:nvSpPr>
          <p:cNvPr id="17" name="Rectangle 16">
            <a:extLst>
              <a:ext uri="{FF2B5EF4-FFF2-40B4-BE49-F238E27FC236}">
                <a16:creationId xmlns:a16="http://schemas.microsoft.com/office/drawing/2014/main" id="{F6508DCA-8532-56DA-54E6-4290EF4E80C4}"/>
              </a:ext>
            </a:extLst>
          </p:cNvPr>
          <p:cNvSpPr/>
          <p:nvPr/>
        </p:nvSpPr>
        <p:spPr>
          <a:xfrm>
            <a:off x="5245746" y="5143232"/>
            <a:ext cx="2698210" cy="13145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lgn="l">
              <a:spcBef>
                <a:spcPts val="800"/>
              </a:spcBef>
            </a:pPr>
            <a:r>
              <a:rPr lang="en-GB" noProof="0">
                <a:solidFill>
                  <a:schemeClr val="tx1"/>
                </a:solidFill>
              </a:rPr>
              <a:t>Use of GPT-3.5 (2022) and Qwen 2.5 7b (2024)</a:t>
            </a:r>
          </a:p>
        </p:txBody>
      </p:sp>
      <p:sp>
        <p:nvSpPr>
          <p:cNvPr id="56" name="Freeform 550">
            <a:extLst>
              <a:ext uri="{FF2B5EF4-FFF2-40B4-BE49-F238E27FC236}">
                <a16:creationId xmlns:a16="http://schemas.microsoft.com/office/drawing/2014/main" id="{5800F2C8-982B-69B8-3AEB-AF3B3690D0CB}"/>
              </a:ext>
            </a:extLst>
          </p:cNvPr>
          <p:cNvSpPr>
            <a:spLocks/>
          </p:cNvSpPr>
          <p:nvPr/>
        </p:nvSpPr>
        <p:spPr bwMode="auto">
          <a:xfrm>
            <a:off x="4775131" y="5254839"/>
            <a:ext cx="470615" cy="330854"/>
          </a:xfrm>
          <a:custGeom>
            <a:avLst/>
            <a:gdLst>
              <a:gd name="T0" fmla="*/ 722 w 739"/>
              <a:gd name="T1" fmla="*/ 0 h 504"/>
              <a:gd name="T2" fmla="*/ 728 w 739"/>
              <a:gd name="T3" fmla="*/ 1 h 504"/>
              <a:gd name="T4" fmla="*/ 732 w 739"/>
              <a:gd name="T5" fmla="*/ 4 h 504"/>
              <a:gd name="T6" fmla="*/ 735 w 739"/>
              <a:gd name="T7" fmla="*/ 8 h 504"/>
              <a:gd name="T8" fmla="*/ 738 w 739"/>
              <a:gd name="T9" fmla="*/ 11 h 504"/>
              <a:gd name="T10" fmla="*/ 739 w 739"/>
              <a:gd name="T11" fmla="*/ 17 h 504"/>
              <a:gd name="T12" fmla="*/ 738 w 739"/>
              <a:gd name="T13" fmla="*/ 22 h 504"/>
              <a:gd name="T14" fmla="*/ 737 w 739"/>
              <a:gd name="T15" fmla="*/ 25 h 504"/>
              <a:gd name="T16" fmla="*/ 734 w 739"/>
              <a:gd name="T17" fmla="*/ 28 h 504"/>
              <a:gd name="T18" fmla="*/ 734 w 739"/>
              <a:gd name="T19" fmla="*/ 28 h 504"/>
              <a:gd name="T20" fmla="*/ 281 w 739"/>
              <a:gd name="T21" fmla="*/ 498 h 504"/>
              <a:gd name="T22" fmla="*/ 281 w 739"/>
              <a:gd name="T23" fmla="*/ 498 h 504"/>
              <a:gd name="T24" fmla="*/ 277 w 739"/>
              <a:gd name="T25" fmla="*/ 501 h 504"/>
              <a:gd name="T26" fmla="*/ 273 w 739"/>
              <a:gd name="T27" fmla="*/ 504 h 504"/>
              <a:gd name="T28" fmla="*/ 268 w 739"/>
              <a:gd name="T29" fmla="*/ 504 h 504"/>
              <a:gd name="T30" fmla="*/ 264 w 739"/>
              <a:gd name="T31" fmla="*/ 504 h 504"/>
              <a:gd name="T32" fmla="*/ 260 w 739"/>
              <a:gd name="T33" fmla="*/ 502 h 504"/>
              <a:gd name="T34" fmla="*/ 256 w 739"/>
              <a:gd name="T35" fmla="*/ 500 h 504"/>
              <a:gd name="T36" fmla="*/ 5 w 739"/>
              <a:gd name="T37" fmla="*/ 247 h 504"/>
              <a:gd name="T38" fmla="*/ 2 w 739"/>
              <a:gd name="T39" fmla="*/ 243 h 504"/>
              <a:gd name="T40" fmla="*/ 0 w 739"/>
              <a:gd name="T41" fmla="*/ 239 h 504"/>
              <a:gd name="T42" fmla="*/ 0 w 739"/>
              <a:gd name="T43" fmla="*/ 235 h 504"/>
              <a:gd name="T44" fmla="*/ 1 w 739"/>
              <a:gd name="T45" fmla="*/ 230 h 504"/>
              <a:gd name="T46" fmla="*/ 3 w 739"/>
              <a:gd name="T47" fmla="*/ 225 h 504"/>
              <a:gd name="T48" fmla="*/ 6 w 739"/>
              <a:gd name="T49" fmla="*/ 222 h 504"/>
              <a:gd name="T50" fmla="*/ 11 w 739"/>
              <a:gd name="T51" fmla="*/ 220 h 504"/>
              <a:gd name="T52" fmla="*/ 17 w 739"/>
              <a:gd name="T53" fmla="*/ 218 h 504"/>
              <a:gd name="T54" fmla="*/ 20 w 739"/>
              <a:gd name="T55" fmla="*/ 220 h 504"/>
              <a:gd name="T56" fmla="*/ 24 w 739"/>
              <a:gd name="T57" fmla="*/ 221 h 504"/>
              <a:gd name="T58" fmla="*/ 28 w 739"/>
              <a:gd name="T59" fmla="*/ 224 h 504"/>
              <a:gd name="T60" fmla="*/ 268 w 739"/>
              <a:gd name="T61" fmla="*/ 463 h 504"/>
              <a:gd name="T62" fmla="*/ 709 w 739"/>
              <a:gd name="T63" fmla="*/ 5 h 504"/>
              <a:gd name="T64" fmla="*/ 709 w 739"/>
              <a:gd name="T65" fmla="*/ 5 h 504"/>
              <a:gd name="T66" fmla="*/ 713 w 739"/>
              <a:gd name="T67" fmla="*/ 2 h 504"/>
              <a:gd name="T68" fmla="*/ 717 w 739"/>
              <a:gd name="T69" fmla="*/ 1 h 504"/>
              <a:gd name="T70" fmla="*/ 722 w 739"/>
              <a:gd name="T71" fmla="*/ 0 h 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39" h="504">
                <a:moveTo>
                  <a:pt x="722" y="0"/>
                </a:moveTo>
                <a:lnTo>
                  <a:pt x="728" y="1"/>
                </a:lnTo>
                <a:lnTo>
                  <a:pt x="732" y="4"/>
                </a:lnTo>
                <a:lnTo>
                  <a:pt x="735" y="8"/>
                </a:lnTo>
                <a:lnTo>
                  <a:pt x="738" y="11"/>
                </a:lnTo>
                <a:lnTo>
                  <a:pt x="739" y="17"/>
                </a:lnTo>
                <a:lnTo>
                  <a:pt x="738" y="22"/>
                </a:lnTo>
                <a:lnTo>
                  <a:pt x="737" y="25"/>
                </a:lnTo>
                <a:lnTo>
                  <a:pt x="734" y="28"/>
                </a:lnTo>
                <a:lnTo>
                  <a:pt x="734" y="28"/>
                </a:lnTo>
                <a:lnTo>
                  <a:pt x="281" y="498"/>
                </a:lnTo>
                <a:lnTo>
                  <a:pt x="281" y="498"/>
                </a:lnTo>
                <a:lnTo>
                  <a:pt x="277" y="501"/>
                </a:lnTo>
                <a:lnTo>
                  <a:pt x="273" y="504"/>
                </a:lnTo>
                <a:lnTo>
                  <a:pt x="268" y="504"/>
                </a:lnTo>
                <a:lnTo>
                  <a:pt x="264" y="504"/>
                </a:lnTo>
                <a:lnTo>
                  <a:pt x="260" y="502"/>
                </a:lnTo>
                <a:lnTo>
                  <a:pt x="256" y="500"/>
                </a:lnTo>
                <a:lnTo>
                  <a:pt x="5" y="247"/>
                </a:lnTo>
                <a:lnTo>
                  <a:pt x="2" y="243"/>
                </a:lnTo>
                <a:lnTo>
                  <a:pt x="0" y="239"/>
                </a:lnTo>
                <a:lnTo>
                  <a:pt x="0" y="235"/>
                </a:lnTo>
                <a:lnTo>
                  <a:pt x="1" y="230"/>
                </a:lnTo>
                <a:lnTo>
                  <a:pt x="3" y="225"/>
                </a:lnTo>
                <a:lnTo>
                  <a:pt x="6" y="222"/>
                </a:lnTo>
                <a:lnTo>
                  <a:pt x="11" y="220"/>
                </a:lnTo>
                <a:lnTo>
                  <a:pt x="17" y="218"/>
                </a:lnTo>
                <a:lnTo>
                  <a:pt x="20" y="220"/>
                </a:lnTo>
                <a:lnTo>
                  <a:pt x="24" y="221"/>
                </a:lnTo>
                <a:lnTo>
                  <a:pt x="28" y="224"/>
                </a:lnTo>
                <a:lnTo>
                  <a:pt x="268" y="463"/>
                </a:lnTo>
                <a:lnTo>
                  <a:pt x="709" y="5"/>
                </a:lnTo>
                <a:lnTo>
                  <a:pt x="709" y="5"/>
                </a:lnTo>
                <a:lnTo>
                  <a:pt x="713" y="2"/>
                </a:lnTo>
                <a:lnTo>
                  <a:pt x="717" y="1"/>
                </a:lnTo>
                <a:lnTo>
                  <a:pt x="722" y="0"/>
                </a:lnTo>
                <a:close/>
              </a:path>
            </a:pathLst>
          </a:custGeom>
          <a:solidFill>
            <a:schemeClr val="accent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GB" noProof="0"/>
          </a:p>
        </p:txBody>
      </p:sp>
      <p:sp>
        <p:nvSpPr>
          <p:cNvPr id="20" name="Rectangle 19">
            <a:extLst>
              <a:ext uri="{FF2B5EF4-FFF2-40B4-BE49-F238E27FC236}">
                <a16:creationId xmlns:a16="http://schemas.microsoft.com/office/drawing/2014/main" id="{6CF95045-12A9-93C0-AE3B-E9509F08C8CF}"/>
              </a:ext>
            </a:extLst>
          </p:cNvPr>
          <p:cNvSpPr/>
          <p:nvPr/>
        </p:nvSpPr>
        <p:spPr>
          <a:xfrm>
            <a:off x="8999238" y="5143232"/>
            <a:ext cx="2598234" cy="13145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lgn="l">
              <a:spcBef>
                <a:spcPts val="800"/>
              </a:spcBef>
            </a:pPr>
            <a:endParaRPr lang="en-GB" noProof="0">
              <a:solidFill>
                <a:schemeClr val="tx1"/>
              </a:solidFill>
            </a:endParaRPr>
          </a:p>
        </p:txBody>
      </p:sp>
      <p:sp>
        <p:nvSpPr>
          <p:cNvPr id="50" name="Freeform 552">
            <a:extLst>
              <a:ext uri="{FF2B5EF4-FFF2-40B4-BE49-F238E27FC236}">
                <a16:creationId xmlns:a16="http://schemas.microsoft.com/office/drawing/2014/main" id="{77B7A98E-A4D3-68CC-DF89-B2E96F90001A}"/>
              </a:ext>
            </a:extLst>
          </p:cNvPr>
          <p:cNvSpPr>
            <a:spLocks/>
          </p:cNvSpPr>
          <p:nvPr/>
        </p:nvSpPr>
        <p:spPr bwMode="auto">
          <a:xfrm>
            <a:off x="1088039" y="3784405"/>
            <a:ext cx="386553" cy="397157"/>
          </a:xfrm>
          <a:custGeom>
            <a:avLst/>
            <a:gdLst>
              <a:gd name="T0" fmla="*/ 17 w 605"/>
              <a:gd name="T1" fmla="*/ 0 h 605"/>
              <a:gd name="T2" fmla="*/ 21 w 605"/>
              <a:gd name="T3" fmla="*/ 1 h 605"/>
              <a:gd name="T4" fmla="*/ 25 w 605"/>
              <a:gd name="T5" fmla="*/ 3 h 605"/>
              <a:gd name="T6" fmla="*/ 29 w 605"/>
              <a:gd name="T7" fmla="*/ 5 h 605"/>
              <a:gd name="T8" fmla="*/ 302 w 605"/>
              <a:gd name="T9" fmla="*/ 279 h 605"/>
              <a:gd name="T10" fmla="*/ 576 w 605"/>
              <a:gd name="T11" fmla="*/ 5 h 605"/>
              <a:gd name="T12" fmla="*/ 580 w 605"/>
              <a:gd name="T13" fmla="*/ 3 h 605"/>
              <a:gd name="T14" fmla="*/ 584 w 605"/>
              <a:gd name="T15" fmla="*/ 1 h 605"/>
              <a:gd name="T16" fmla="*/ 588 w 605"/>
              <a:gd name="T17" fmla="*/ 0 h 605"/>
              <a:gd name="T18" fmla="*/ 593 w 605"/>
              <a:gd name="T19" fmla="*/ 1 h 605"/>
              <a:gd name="T20" fmla="*/ 598 w 605"/>
              <a:gd name="T21" fmla="*/ 4 h 605"/>
              <a:gd name="T22" fmla="*/ 602 w 605"/>
              <a:gd name="T23" fmla="*/ 7 h 605"/>
              <a:gd name="T24" fmla="*/ 603 w 605"/>
              <a:gd name="T25" fmla="*/ 12 h 605"/>
              <a:gd name="T26" fmla="*/ 605 w 605"/>
              <a:gd name="T27" fmla="*/ 17 h 605"/>
              <a:gd name="T28" fmla="*/ 605 w 605"/>
              <a:gd name="T29" fmla="*/ 21 h 605"/>
              <a:gd name="T30" fmla="*/ 602 w 605"/>
              <a:gd name="T31" fmla="*/ 25 h 605"/>
              <a:gd name="T32" fmla="*/ 600 w 605"/>
              <a:gd name="T33" fmla="*/ 29 h 605"/>
              <a:gd name="T34" fmla="*/ 326 w 605"/>
              <a:gd name="T35" fmla="*/ 302 h 605"/>
              <a:gd name="T36" fmla="*/ 600 w 605"/>
              <a:gd name="T37" fmla="*/ 576 h 605"/>
              <a:gd name="T38" fmla="*/ 602 w 605"/>
              <a:gd name="T39" fmla="*/ 580 h 605"/>
              <a:gd name="T40" fmla="*/ 605 w 605"/>
              <a:gd name="T41" fmla="*/ 584 h 605"/>
              <a:gd name="T42" fmla="*/ 605 w 605"/>
              <a:gd name="T43" fmla="*/ 588 h 605"/>
              <a:gd name="T44" fmla="*/ 603 w 605"/>
              <a:gd name="T45" fmla="*/ 593 h 605"/>
              <a:gd name="T46" fmla="*/ 602 w 605"/>
              <a:gd name="T47" fmla="*/ 598 h 605"/>
              <a:gd name="T48" fmla="*/ 598 w 605"/>
              <a:gd name="T49" fmla="*/ 601 h 605"/>
              <a:gd name="T50" fmla="*/ 593 w 605"/>
              <a:gd name="T51" fmla="*/ 604 h 605"/>
              <a:gd name="T52" fmla="*/ 588 w 605"/>
              <a:gd name="T53" fmla="*/ 605 h 605"/>
              <a:gd name="T54" fmla="*/ 584 w 605"/>
              <a:gd name="T55" fmla="*/ 604 h 605"/>
              <a:gd name="T56" fmla="*/ 580 w 605"/>
              <a:gd name="T57" fmla="*/ 602 h 605"/>
              <a:gd name="T58" fmla="*/ 576 w 605"/>
              <a:gd name="T59" fmla="*/ 600 h 605"/>
              <a:gd name="T60" fmla="*/ 302 w 605"/>
              <a:gd name="T61" fmla="*/ 326 h 605"/>
              <a:gd name="T62" fmla="*/ 29 w 605"/>
              <a:gd name="T63" fmla="*/ 600 h 605"/>
              <a:gd name="T64" fmla="*/ 25 w 605"/>
              <a:gd name="T65" fmla="*/ 602 h 605"/>
              <a:gd name="T66" fmla="*/ 21 w 605"/>
              <a:gd name="T67" fmla="*/ 604 h 605"/>
              <a:gd name="T68" fmla="*/ 17 w 605"/>
              <a:gd name="T69" fmla="*/ 605 h 605"/>
              <a:gd name="T70" fmla="*/ 12 w 605"/>
              <a:gd name="T71" fmla="*/ 604 h 605"/>
              <a:gd name="T72" fmla="*/ 6 w 605"/>
              <a:gd name="T73" fmla="*/ 601 h 605"/>
              <a:gd name="T74" fmla="*/ 4 w 605"/>
              <a:gd name="T75" fmla="*/ 598 h 605"/>
              <a:gd name="T76" fmla="*/ 1 w 605"/>
              <a:gd name="T77" fmla="*/ 593 h 605"/>
              <a:gd name="T78" fmla="*/ 0 w 605"/>
              <a:gd name="T79" fmla="*/ 588 h 605"/>
              <a:gd name="T80" fmla="*/ 1 w 605"/>
              <a:gd name="T81" fmla="*/ 584 h 605"/>
              <a:gd name="T82" fmla="*/ 2 w 605"/>
              <a:gd name="T83" fmla="*/ 580 h 605"/>
              <a:gd name="T84" fmla="*/ 5 w 605"/>
              <a:gd name="T85" fmla="*/ 576 h 605"/>
              <a:gd name="T86" fmla="*/ 279 w 605"/>
              <a:gd name="T87" fmla="*/ 302 h 605"/>
              <a:gd name="T88" fmla="*/ 5 w 605"/>
              <a:gd name="T89" fmla="*/ 29 h 605"/>
              <a:gd name="T90" fmla="*/ 2 w 605"/>
              <a:gd name="T91" fmla="*/ 25 h 605"/>
              <a:gd name="T92" fmla="*/ 1 w 605"/>
              <a:gd name="T93" fmla="*/ 21 h 605"/>
              <a:gd name="T94" fmla="*/ 0 w 605"/>
              <a:gd name="T95" fmla="*/ 17 h 605"/>
              <a:gd name="T96" fmla="*/ 1 w 605"/>
              <a:gd name="T97" fmla="*/ 12 h 605"/>
              <a:gd name="T98" fmla="*/ 4 w 605"/>
              <a:gd name="T99" fmla="*/ 7 h 605"/>
              <a:gd name="T100" fmla="*/ 6 w 605"/>
              <a:gd name="T101" fmla="*/ 4 h 605"/>
              <a:gd name="T102" fmla="*/ 12 w 605"/>
              <a:gd name="T103" fmla="*/ 1 h 605"/>
              <a:gd name="T104" fmla="*/ 17 w 605"/>
              <a:gd name="T105" fmla="*/ 0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05" h="605">
                <a:moveTo>
                  <a:pt x="17" y="0"/>
                </a:moveTo>
                <a:lnTo>
                  <a:pt x="21" y="1"/>
                </a:lnTo>
                <a:lnTo>
                  <a:pt x="25" y="3"/>
                </a:lnTo>
                <a:lnTo>
                  <a:pt x="29" y="5"/>
                </a:lnTo>
                <a:lnTo>
                  <a:pt x="302" y="279"/>
                </a:lnTo>
                <a:lnTo>
                  <a:pt x="576" y="5"/>
                </a:lnTo>
                <a:lnTo>
                  <a:pt x="580" y="3"/>
                </a:lnTo>
                <a:lnTo>
                  <a:pt x="584" y="1"/>
                </a:lnTo>
                <a:lnTo>
                  <a:pt x="588" y="0"/>
                </a:lnTo>
                <a:lnTo>
                  <a:pt x="593" y="1"/>
                </a:lnTo>
                <a:lnTo>
                  <a:pt x="598" y="4"/>
                </a:lnTo>
                <a:lnTo>
                  <a:pt x="602" y="7"/>
                </a:lnTo>
                <a:lnTo>
                  <a:pt x="603" y="12"/>
                </a:lnTo>
                <a:lnTo>
                  <a:pt x="605" y="17"/>
                </a:lnTo>
                <a:lnTo>
                  <a:pt x="605" y="21"/>
                </a:lnTo>
                <a:lnTo>
                  <a:pt x="602" y="25"/>
                </a:lnTo>
                <a:lnTo>
                  <a:pt x="600" y="29"/>
                </a:lnTo>
                <a:lnTo>
                  <a:pt x="326" y="302"/>
                </a:lnTo>
                <a:lnTo>
                  <a:pt x="600" y="576"/>
                </a:lnTo>
                <a:lnTo>
                  <a:pt x="602" y="580"/>
                </a:lnTo>
                <a:lnTo>
                  <a:pt x="605" y="584"/>
                </a:lnTo>
                <a:lnTo>
                  <a:pt x="605" y="588"/>
                </a:lnTo>
                <a:lnTo>
                  <a:pt x="603" y="593"/>
                </a:lnTo>
                <a:lnTo>
                  <a:pt x="602" y="598"/>
                </a:lnTo>
                <a:lnTo>
                  <a:pt x="598" y="601"/>
                </a:lnTo>
                <a:lnTo>
                  <a:pt x="593" y="604"/>
                </a:lnTo>
                <a:lnTo>
                  <a:pt x="588" y="605"/>
                </a:lnTo>
                <a:lnTo>
                  <a:pt x="584" y="604"/>
                </a:lnTo>
                <a:lnTo>
                  <a:pt x="580" y="602"/>
                </a:lnTo>
                <a:lnTo>
                  <a:pt x="576" y="600"/>
                </a:lnTo>
                <a:lnTo>
                  <a:pt x="302" y="326"/>
                </a:lnTo>
                <a:lnTo>
                  <a:pt x="29" y="600"/>
                </a:lnTo>
                <a:lnTo>
                  <a:pt x="25" y="602"/>
                </a:lnTo>
                <a:lnTo>
                  <a:pt x="21" y="604"/>
                </a:lnTo>
                <a:lnTo>
                  <a:pt x="17" y="605"/>
                </a:lnTo>
                <a:lnTo>
                  <a:pt x="12" y="604"/>
                </a:lnTo>
                <a:lnTo>
                  <a:pt x="6" y="601"/>
                </a:lnTo>
                <a:lnTo>
                  <a:pt x="4" y="598"/>
                </a:lnTo>
                <a:lnTo>
                  <a:pt x="1" y="593"/>
                </a:lnTo>
                <a:lnTo>
                  <a:pt x="0" y="588"/>
                </a:lnTo>
                <a:lnTo>
                  <a:pt x="1" y="584"/>
                </a:lnTo>
                <a:lnTo>
                  <a:pt x="2" y="580"/>
                </a:lnTo>
                <a:lnTo>
                  <a:pt x="5" y="576"/>
                </a:lnTo>
                <a:lnTo>
                  <a:pt x="279" y="302"/>
                </a:lnTo>
                <a:lnTo>
                  <a:pt x="5" y="29"/>
                </a:lnTo>
                <a:lnTo>
                  <a:pt x="2" y="25"/>
                </a:lnTo>
                <a:lnTo>
                  <a:pt x="1" y="21"/>
                </a:lnTo>
                <a:lnTo>
                  <a:pt x="0" y="17"/>
                </a:lnTo>
                <a:lnTo>
                  <a:pt x="1" y="12"/>
                </a:lnTo>
                <a:lnTo>
                  <a:pt x="4" y="7"/>
                </a:lnTo>
                <a:lnTo>
                  <a:pt x="6" y="4"/>
                </a:lnTo>
                <a:lnTo>
                  <a:pt x="12" y="1"/>
                </a:lnTo>
                <a:lnTo>
                  <a:pt x="17" y="0"/>
                </a:lnTo>
                <a:close/>
              </a:path>
            </a:pathLst>
          </a:custGeom>
          <a:solidFill>
            <a:schemeClr val="accent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GB" noProof="0"/>
          </a:p>
        </p:txBody>
      </p:sp>
      <p:sp>
        <p:nvSpPr>
          <p:cNvPr id="10" name="Rectangle 9">
            <a:extLst>
              <a:ext uri="{FF2B5EF4-FFF2-40B4-BE49-F238E27FC236}">
                <a16:creationId xmlns:a16="http://schemas.microsoft.com/office/drawing/2014/main" id="{0DAF8294-26A7-0BC8-F22C-4D352B39BAC6}"/>
              </a:ext>
            </a:extLst>
          </p:cNvPr>
          <p:cNvSpPr/>
          <p:nvPr/>
        </p:nvSpPr>
        <p:spPr>
          <a:xfrm>
            <a:off x="1534527" y="3446919"/>
            <a:ext cx="2859518" cy="1519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lgn="l">
              <a:spcBef>
                <a:spcPts val="800"/>
              </a:spcBef>
            </a:pPr>
            <a:r>
              <a:rPr lang="en-GB" b="1" noProof="0">
                <a:solidFill>
                  <a:schemeClr val="tx1"/>
                </a:solidFill>
              </a:rPr>
              <a:t>Creating confusion between ideas and effective implementations</a:t>
            </a:r>
            <a:endParaRPr lang="en-GB" noProof="0">
              <a:solidFill>
                <a:schemeClr val="tx1"/>
              </a:solidFill>
            </a:endParaRPr>
          </a:p>
          <a:p>
            <a:pPr algn="l">
              <a:spcBef>
                <a:spcPts val="800"/>
              </a:spcBef>
            </a:pPr>
            <a:endParaRPr lang="en-GB" noProof="0">
              <a:solidFill>
                <a:schemeClr val="tx1"/>
              </a:solidFill>
            </a:endParaRPr>
          </a:p>
        </p:txBody>
      </p:sp>
      <p:sp>
        <p:nvSpPr>
          <p:cNvPr id="16" name="Rectangle 15">
            <a:extLst>
              <a:ext uri="{FF2B5EF4-FFF2-40B4-BE49-F238E27FC236}">
                <a16:creationId xmlns:a16="http://schemas.microsoft.com/office/drawing/2014/main" id="{71BB3284-C24D-8D6A-6E89-6F0ED6CC15A0}"/>
              </a:ext>
            </a:extLst>
          </p:cNvPr>
          <p:cNvSpPr/>
          <p:nvPr/>
        </p:nvSpPr>
        <p:spPr>
          <a:xfrm>
            <a:off x="5245746" y="3330423"/>
            <a:ext cx="2755976" cy="16363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lgn="l">
              <a:spcBef>
                <a:spcPts val="800"/>
              </a:spcBef>
            </a:pPr>
            <a:r>
              <a:rPr lang="en-GB" b="1" noProof="0">
                <a:solidFill>
                  <a:schemeClr val="tx1"/>
                </a:solidFill>
              </a:rPr>
              <a:t>The comparison utilises closed source obsolete model's vs low tier open-source models</a:t>
            </a:r>
            <a:endParaRPr lang="en-GB" noProof="0">
              <a:solidFill>
                <a:schemeClr val="tx1"/>
              </a:solidFill>
            </a:endParaRPr>
          </a:p>
          <a:p>
            <a:pPr algn="l">
              <a:spcBef>
                <a:spcPts val="800"/>
              </a:spcBef>
            </a:pPr>
            <a:endParaRPr lang="en-GB" noProof="0">
              <a:solidFill>
                <a:schemeClr val="tx1"/>
              </a:solidFill>
            </a:endParaRPr>
          </a:p>
        </p:txBody>
      </p:sp>
      <p:sp>
        <p:nvSpPr>
          <p:cNvPr id="57" name="Freeform 552">
            <a:extLst>
              <a:ext uri="{FF2B5EF4-FFF2-40B4-BE49-F238E27FC236}">
                <a16:creationId xmlns:a16="http://schemas.microsoft.com/office/drawing/2014/main" id="{2BE978C6-673C-4CA2-F8A4-2097A3A9F239}"/>
              </a:ext>
            </a:extLst>
          </p:cNvPr>
          <p:cNvSpPr>
            <a:spLocks/>
          </p:cNvSpPr>
          <p:nvPr/>
        </p:nvSpPr>
        <p:spPr bwMode="auto">
          <a:xfrm>
            <a:off x="4817798" y="3784405"/>
            <a:ext cx="385281" cy="397157"/>
          </a:xfrm>
          <a:custGeom>
            <a:avLst/>
            <a:gdLst>
              <a:gd name="T0" fmla="*/ 17 w 605"/>
              <a:gd name="T1" fmla="*/ 0 h 605"/>
              <a:gd name="T2" fmla="*/ 21 w 605"/>
              <a:gd name="T3" fmla="*/ 1 h 605"/>
              <a:gd name="T4" fmla="*/ 25 w 605"/>
              <a:gd name="T5" fmla="*/ 3 h 605"/>
              <a:gd name="T6" fmla="*/ 29 w 605"/>
              <a:gd name="T7" fmla="*/ 5 h 605"/>
              <a:gd name="T8" fmla="*/ 302 w 605"/>
              <a:gd name="T9" fmla="*/ 279 h 605"/>
              <a:gd name="T10" fmla="*/ 576 w 605"/>
              <a:gd name="T11" fmla="*/ 5 h 605"/>
              <a:gd name="T12" fmla="*/ 580 w 605"/>
              <a:gd name="T13" fmla="*/ 3 h 605"/>
              <a:gd name="T14" fmla="*/ 584 w 605"/>
              <a:gd name="T15" fmla="*/ 1 h 605"/>
              <a:gd name="T16" fmla="*/ 588 w 605"/>
              <a:gd name="T17" fmla="*/ 0 h 605"/>
              <a:gd name="T18" fmla="*/ 593 w 605"/>
              <a:gd name="T19" fmla="*/ 1 h 605"/>
              <a:gd name="T20" fmla="*/ 598 w 605"/>
              <a:gd name="T21" fmla="*/ 4 h 605"/>
              <a:gd name="T22" fmla="*/ 602 w 605"/>
              <a:gd name="T23" fmla="*/ 7 h 605"/>
              <a:gd name="T24" fmla="*/ 603 w 605"/>
              <a:gd name="T25" fmla="*/ 12 h 605"/>
              <a:gd name="T26" fmla="*/ 605 w 605"/>
              <a:gd name="T27" fmla="*/ 17 h 605"/>
              <a:gd name="T28" fmla="*/ 605 w 605"/>
              <a:gd name="T29" fmla="*/ 21 h 605"/>
              <a:gd name="T30" fmla="*/ 602 w 605"/>
              <a:gd name="T31" fmla="*/ 25 h 605"/>
              <a:gd name="T32" fmla="*/ 600 w 605"/>
              <a:gd name="T33" fmla="*/ 29 h 605"/>
              <a:gd name="T34" fmla="*/ 326 w 605"/>
              <a:gd name="T35" fmla="*/ 302 h 605"/>
              <a:gd name="T36" fmla="*/ 600 w 605"/>
              <a:gd name="T37" fmla="*/ 576 h 605"/>
              <a:gd name="T38" fmla="*/ 602 w 605"/>
              <a:gd name="T39" fmla="*/ 580 h 605"/>
              <a:gd name="T40" fmla="*/ 605 w 605"/>
              <a:gd name="T41" fmla="*/ 584 h 605"/>
              <a:gd name="T42" fmla="*/ 605 w 605"/>
              <a:gd name="T43" fmla="*/ 588 h 605"/>
              <a:gd name="T44" fmla="*/ 603 w 605"/>
              <a:gd name="T45" fmla="*/ 593 h 605"/>
              <a:gd name="T46" fmla="*/ 602 w 605"/>
              <a:gd name="T47" fmla="*/ 598 h 605"/>
              <a:gd name="T48" fmla="*/ 598 w 605"/>
              <a:gd name="T49" fmla="*/ 601 h 605"/>
              <a:gd name="T50" fmla="*/ 593 w 605"/>
              <a:gd name="T51" fmla="*/ 604 h 605"/>
              <a:gd name="T52" fmla="*/ 588 w 605"/>
              <a:gd name="T53" fmla="*/ 605 h 605"/>
              <a:gd name="T54" fmla="*/ 584 w 605"/>
              <a:gd name="T55" fmla="*/ 604 h 605"/>
              <a:gd name="T56" fmla="*/ 580 w 605"/>
              <a:gd name="T57" fmla="*/ 602 h 605"/>
              <a:gd name="T58" fmla="*/ 576 w 605"/>
              <a:gd name="T59" fmla="*/ 600 h 605"/>
              <a:gd name="T60" fmla="*/ 302 w 605"/>
              <a:gd name="T61" fmla="*/ 326 h 605"/>
              <a:gd name="T62" fmla="*/ 29 w 605"/>
              <a:gd name="T63" fmla="*/ 600 h 605"/>
              <a:gd name="T64" fmla="*/ 25 w 605"/>
              <a:gd name="T65" fmla="*/ 602 h 605"/>
              <a:gd name="T66" fmla="*/ 21 w 605"/>
              <a:gd name="T67" fmla="*/ 604 h 605"/>
              <a:gd name="T68" fmla="*/ 17 w 605"/>
              <a:gd name="T69" fmla="*/ 605 h 605"/>
              <a:gd name="T70" fmla="*/ 12 w 605"/>
              <a:gd name="T71" fmla="*/ 604 h 605"/>
              <a:gd name="T72" fmla="*/ 6 w 605"/>
              <a:gd name="T73" fmla="*/ 601 h 605"/>
              <a:gd name="T74" fmla="*/ 4 w 605"/>
              <a:gd name="T75" fmla="*/ 598 h 605"/>
              <a:gd name="T76" fmla="*/ 1 w 605"/>
              <a:gd name="T77" fmla="*/ 593 h 605"/>
              <a:gd name="T78" fmla="*/ 0 w 605"/>
              <a:gd name="T79" fmla="*/ 588 h 605"/>
              <a:gd name="T80" fmla="*/ 1 w 605"/>
              <a:gd name="T81" fmla="*/ 584 h 605"/>
              <a:gd name="T82" fmla="*/ 2 w 605"/>
              <a:gd name="T83" fmla="*/ 580 h 605"/>
              <a:gd name="T84" fmla="*/ 5 w 605"/>
              <a:gd name="T85" fmla="*/ 576 h 605"/>
              <a:gd name="T86" fmla="*/ 279 w 605"/>
              <a:gd name="T87" fmla="*/ 302 h 605"/>
              <a:gd name="T88" fmla="*/ 5 w 605"/>
              <a:gd name="T89" fmla="*/ 29 h 605"/>
              <a:gd name="T90" fmla="*/ 2 w 605"/>
              <a:gd name="T91" fmla="*/ 25 h 605"/>
              <a:gd name="T92" fmla="*/ 1 w 605"/>
              <a:gd name="T93" fmla="*/ 21 h 605"/>
              <a:gd name="T94" fmla="*/ 0 w 605"/>
              <a:gd name="T95" fmla="*/ 17 h 605"/>
              <a:gd name="T96" fmla="*/ 1 w 605"/>
              <a:gd name="T97" fmla="*/ 12 h 605"/>
              <a:gd name="T98" fmla="*/ 4 w 605"/>
              <a:gd name="T99" fmla="*/ 7 h 605"/>
              <a:gd name="T100" fmla="*/ 6 w 605"/>
              <a:gd name="T101" fmla="*/ 4 h 605"/>
              <a:gd name="T102" fmla="*/ 12 w 605"/>
              <a:gd name="T103" fmla="*/ 1 h 605"/>
              <a:gd name="T104" fmla="*/ 17 w 605"/>
              <a:gd name="T105" fmla="*/ 0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05" h="605">
                <a:moveTo>
                  <a:pt x="17" y="0"/>
                </a:moveTo>
                <a:lnTo>
                  <a:pt x="21" y="1"/>
                </a:lnTo>
                <a:lnTo>
                  <a:pt x="25" y="3"/>
                </a:lnTo>
                <a:lnTo>
                  <a:pt x="29" y="5"/>
                </a:lnTo>
                <a:lnTo>
                  <a:pt x="302" y="279"/>
                </a:lnTo>
                <a:lnTo>
                  <a:pt x="576" y="5"/>
                </a:lnTo>
                <a:lnTo>
                  <a:pt x="580" y="3"/>
                </a:lnTo>
                <a:lnTo>
                  <a:pt x="584" y="1"/>
                </a:lnTo>
                <a:lnTo>
                  <a:pt x="588" y="0"/>
                </a:lnTo>
                <a:lnTo>
                  <a:pt x="593" y="1"/>
                </a:lnTo>
                <a:lnTo>
                  <a:pt x="598" y="4"/>
                </a:lnTo>
                <a:lnTo>
                  <a:pt x="602" y="7"/>
                </a:lnTo>
                <a:lnTo>
                  <a:pt x="603" y="12"/>
                </a:lnTo>
                <a:lnTo>
                  <a:pt x="605" y="17"/>
                </a:lnTo>
                <a:lnTo>
                  <a:pt x="605" y="21"/>
                </a:lnTo>
                <a:lnTo>
                  <a:pt x="602" y="25"/>
                </a:lnTo>
                <a:lnTo>
                  <a:pt x="600" y="29"/>
                </a:lnTo>
                <a:lnTo>
                  <a:pt x="326" y="302"/>
                </a:lnTo>
                <a:lnTo>
                  <a:pt x="600" y="576"/>
                </a:lnTo>
                <a:lnTo>
                  <a:pt x="602" y="580"/>
                </a:lnTo>
                <a:lnTo>
                  <a:pt x="605" y="584"/>
                </a:lnTo>
                <a:lnTo>
                  <a:pt x="605" y="588"/>
                </a:lnTo>
                <a:lnTo>
                  <a:pt x="603" y="593"/>
                </a:lnTo>
                <a:lnTo>
                  <a:pt x="602" y="598"/>
                </a:lnTo>
                <a:lnTo>
                  <a:pt x="598" y="601"/>
                </a:lnTo>
                <a:lnTo>
                  <a:pt x="593" y="604"/>
                </a:lnTo>
                <a:lnTo>
                  <a:pt x="588" y="605"/>
                </a:lnTo>
                <a:lnTo>
                  <a:pt x="584" y="604"/>
                </a:lnTo>
                <a:lnTo>
                  <a:pt x="580" y="602"/>
                </a:lnTo>
                <a:lnTo>
                  <a:pt x="576" y="600"/>
                </a:lnTo>
                <a:lnTo>
                  <a:pt x="302" y="326"/>
                </a:lnTo>
                <a:lnTo>
                  <a:pt x="29" y="600"/>
                </a:lnTo>
                <a:lnTo>
                  <a:pt x="25" y="602"/>
                </a:lnTo>
                <a:lnTo>
                  <a:pt x="21" y="604"/>
                </a:lnTo>
                <a:lnTo>
                  <a:pt x="17" y="605"/>
                </a:lnTo>
                <a:lnTo>
                  <a:pt x="12" y="604"/>
                </a:lnTo>
                <a:lnTo>
                  <a:pt x="6" y="601"/>
                </a:lnTo>
                <a:lnTo>
                  <a:pt x="4" y="598"/>
                </a:lnTo>
                <a:lnTo>
                  <a:pt x="1" y="593"/>
                </a:lnTo>
                <a:lnTo>
                  <a:pt x="0" y="588"/>
                </a:lnTo>
                <a:lnTo>
                  <a:pt x="1" y="584"/>
                </a:lnTo>
                <a:lnTo>
                  <a:pt x="2" y="580"/>
                </a:lnTo>
                <a:lnTo>
                  <a:pt x="5" y="576"/>
                </a:lnTo>
                <a:lnTo>
                  <a:pt x="279" y="302"/>
                </a:lnTo>
                <a:lnTo>
                  <a:pt x="5" y="29"/>
                </a:lnTo>
                <a:lnTo>
                  <a:pt x="2" y="25"/>
                </a:lnTo>
                <a:lnTo>
                  <a:pt x="1" y="21"/>
                </a:lnTo>
                <a:lnTo>
                  <a:pt x="0" y="17"/>
                </a:lnTo>
                <a:lnTo>
                  <a:pt x="1" y="12"/>
                </a:lnTo>
                <a:lnTo>
                  <a:pt x="4" y="7"/>
                </a:lnTo>
                <a:lnTo>
                  <a:pt x="6" y="4"/>
                </a:lnTo>
                <a:lnTo>
                  <a:pt x="12" y="1"/>
                </a:lnTo>
                <a:lnTo>
                  <a:pt x="17" y="0"/>
                </a:lnTo>
                <a:close/>
              </a:path>
            </a:pathLst>
          </a:custGeom>
          <a:solidFill>
            <a:schemeClr val="accent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GB" noProof="0"/>
          </a:p>
        </p:txBody>
      </p:sp>
      <p:sp>
        <p:nvSpPr>
          <p:cNvPr id="19" name="Rectangle 18">
            <a:extLst>
              <a:ext uri="{FF2B5EF4-FFF2-40B4-BE49-F238E27FC236}">
                <a16:creationId xmlns:a16="http://schemas.microsoft.com/office/drawing/2014/main" id="{99723001-E252-A720-2FA7-B5F0FFC194C8}"/>
              </a:ext>
            </a:extLst>
          </p:cNvPr>
          <p:cNvSpPr/>
          <p:nvPr/>
        </p:nvSpPr>
        <p:spPr>
          <a:xfrm>
            <a:off x="8999238" y="3446919"/>
            <a:ext cx="2699049" cy="1519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spcBef>
                <a:spcPts val="800"/>
              </a:spcBef>
            </a:pPr>
            <a:r>
              <a:rPr lang="en-CH" b="1">
                <a:solidFill>
                  <a:schemeClr val="tx1"/>
                </a:solidFill>
              </a:rPr>
              <a:t>The paper struggles to provide a scalable solution that does not fall back on human annotation</a:t>
            </a:r>
            <a:r>
              <a:rPr lang="en-CH" b="1">
                <a:solidFill>
                  <a:schemeClr val="bg2">
                    <a:lumMod val="10000"/>
                  </a:schemeClr>
                </a:solidFill>
              </a:rPr>
              <a:t>. </a:t>
            </a:r>
            <a:endParaRPr lang="en-GB" b="1" noProof="0">
              <a:solidFill>
                <a:schemeClr val="bg2">
                  <a:lumMod val="10000"/>
                </a:schemeClr>
              </a:solidFill>
            </a:endParaRPr>
          </a:p>
        </p:txBody>
      </p:sp>
      <p:sp>
        <p:nvSpPr>
          <p:cNvPr id="60" name="Freeform 552">
            <a:extLst>
              <a:ext uri="{FF2B5EF4-FFF2-40B4-BE49-F238E27FC236}">
                <a16:creationId xmlns:a16="http://schemas.microsoft.com/office/drawing/2014/main" id="{AF3629A1-1A8C-EB2E-D8D6-ABF2CB8F6010}"/>
              </a:ext>
            </a:extLst>
          </p:cNvPr>
          <p:cNvSpPr>
            <a:spLocks/>
          </p:cNvSpPr>
          <p:nvPr/>
        </p:nvSpPr>
        <p:spPr bwMode="auto">
          <a:xfrm>
            <a:off x="8523556" y="3784405"/>
            <a:ext cx="377323" cy="397157"/>
          </a:xfrm>
          <a:custGeom>
            <a:avLst/>
            <a:gdLst>
              <a:gd name="T0" fmla="*/ 17 w 605"/>
              <a:gd name="T1" fmla="*/ 0 h 605"/>
              <a:gd name="T2" fmla="*/ 21 w 605"/>
              <a:gd name="T3" fmla="*/ 1 h 605"/>
              <a:gd name="T4" fmla="*/ 25 w 605"/>
              <a:gd name="T5" fmla="*/ 3 h 605"/>
              <a:gd name="T6" fmla="*/ 29 w 605"/>
              <a:gd name="T7" fmla="*/ 5 h 605"/>
              <a:gd name="T8" fmla="*/ 302 w 605"/>
              <a:gd name="T9" fmla="*/ 279 h 605"/>
              <a:gd name="T10" fmla="*/ 576 w 605"/>
              <a:gd name="T11" fmla="*/ 5 h 605"/>
              <a:gd name="T12" fmla="*/ 580 w 605"/>
              <a:gd name="T13" fmla="*/ 3 h 605"/>
              <a:gd name="T14" fmla="*/ 584 w 605"/>
              <a:gd name="T15" fmla="*/ 1 h 605"/>
              <a:gd name="T16" fmla="*/ 588 w 605"/>
              <a:gd name="T17" fmla="*/ 0 h 605"/>
              <a:gd name="T18" fmla="*/ 593 w 605"/>
              <a:gd name="T19" fmla="*/ 1 h 605"/>
              <a:gd name="T20" fmla="*/ 598 w 605"/>
              <a:gd name="T21" fmla="*/ 4 h 605"/>
              <a:gd name="T22" fmla="*/ 602 w 605"/>
              <a:gd name="T23" fmla="*/ 7 h 605"/>
              <a:gd name="T24" fmla="*/ 603 w 605"/>
              <a:gd name="T25" fmla="*/ 12 h 605"/>
              <a:gd name="T26" fmla="*/ 605 w 605"/>
              <a:gd name="T27" fmla="*/ 17 h 605"/>
              <a:gd name="T28" fmla="*/ 605 w 605"/>
              <a:gd name="T29" fmla="*/ 21 h 605"/>
              <a:gd name="T30" fmla="*/ 602 w 605"/>
              <a:gd name="T31" fmla="*/ 25 h 605"/>
              <a:gd name="T32" fmla="*/ 600 w 605"/>
              <a:gd name="T33" fmla="*/ 29 h 605"/>
              <a:gd name="T34" fmla="*/ 326 w 605"/>
              <a:gd name="T35" fmla="*/ 302 h 605"/>
              <a:gd name="T36" fmla="*/ 600 w 605"/>
              <a:gd name="T37" fmla="*/ 576 h 605"/>
              <a:gd name="T38" fmla="*/ 602 w 605"/>
              <a:gd name="T39" fmla="*/ 580 h 605"/>
              <a:gd name="T40" fmla="*/ 605 w 605"/>
              <a:gd name="T41" fmla="*/ 584 h 605"/>
              <a:gd name="T42" fmla="*/ 605 w 605"/>
              <a:gd name="T43" fmla="*/ 588 h 605"/>
              <a:gd name="T44" fmla="*/ 603 w 605"/>
              <a:gd name="T45" fmla="*/ 593 h 605"/>
              <a:gd name="T46" fmla="*/ 602 w 605"/>
              <a:gd name="T47" fmla="*/ 598 h 605"/>
              <a:gd name="T48" fmla="*/ 598 w 605"/>
              <a:gd name="T49" fmla="*/ 601 h 605"/>
              <a:gd name="T50" fmla="*/ 593 w 605"/>
              <a:gd name="T51" fmla="*/ 604 h 605"/>
              <a:gd name="T52" fmla="*/ 588 w 605"/>
              <a:gd name="T53" fmla="*/ 605 h 605"/>
              <a:gd name="T54" fmla="*/ 584 w 605"/>
              <a:gd name="T55" fmla="*/ 604 h 605"/>
              <a:gd name="T56" fmla="*/ 580 w 605"/>
              <a:gd name="T57" fmla="*/ 602 h 605"/>
              <a:gd name="T58" fmla="*/ 576 w 605"/>
              <a:gd name="T59" fmla="*/ 600 h 605"/>
              <a:gd name="T60" fmla="*/ 302 w 605"/>
              <a:gd name="T61" fmla="*/ 326 h 605"/>
              <a:gd name="T62" fmla="*/ 29 w 605"/>
              <a:gd name="T63" fmla="*/ 600 h 605"/>
              <a:gd name="T64" fmla="*/ 25 w 605"/>
              <a:gd name="T65" fmla="*/ 602 h 605"/>
              <a:gd name="T66" fmla="*/ 21 w 605"/>
              <a:gd name="T67" fmla="*/ 604 h 605"/>
              <a:gd name="T68" fmla="*/ 17 w 605"/>
              <a:gd name="T69" fmla="*/ 605 h 605"/>
              <a:gd name="T70" fmla="*/ 12 w 605"/>
              <a:gd name="T71" fmla="*/ 604 h 605"/>
              <a:gd name="T72" fmla="*/ 6 w 605"/>
              <a:gd name="T73" fmla="*/ 601 h 605"/>
              <a:gd name="T74" fmla="*/ 4 w 605"/>
              <a:gd name="T75" fmla="*/ 598 h 605"/>
              <a:gd name="T76" fmla="*/ 1 w 605"/>
              <a:gd name="T77" fmla="*/ 593 h 605"/>
              <a:gd name="T78" fmla="*/ 0 w 605"/>
              <a:gd name="T79" fmla="*/ 588 h 605"/>
              <a:gd name="T80" fmla="*/ 1 w 605"/>
              <a:gd name="T81" fmla="*/ 584 h 605"/>
              <a:gd name="T82" fmla="*/ 2 w 605"/>
              <a:gd name="T83" fmla="*/ 580 h 605"/>
              <a:gd name="T84" fmla="*/ 5 w 605"/>
              <a:gd name="T85" fmla="*/ 576 h 605"/>
              <a:gd name="T86" fmla="*/ 279 w 605"/>
              <a:gd name="T87" fmla="*/ 302 h 605"/>
              <a:gd name="T88" fmla="*/ 5 w 605"/>
              <a:gd name="T89" fmla="*/ 29 h 605"/>
              <a:gd name="T90" fmla="*/ 2 w 605"/>
              <a:gd name="T91" fmla="*/ 25 h 605"/>
              <a:gd name="T92" fmla="*/ 1 w 605"/>
              <a:gd name="T93" fmla="*/ 21 h 605"/>
              <a:gd name="T94" fmla="*/ 0 w 605"/>
              <a:gd name="T95" fmla="*/ 17 h 605"/>
              <a:gd name="T96" fmla="*/ 1 w 605"/>
              <a:gd name="T97" fmla="*/ 12 h 605"/>
              <a:gd name="T98" fmla="*/ 4 w 605"/>
              <a:gd name="T99" fmla="*/ 7 h 605"/>
              <a:gd name="T100" fmla="*/ 6 w 605"/>
              <a:gd name="T101" fmla="*/ 4 h 605"/>
              <a:gd name="T102" fmla="*/ 12 w 605"/>
              <a:gd name="T103" fmla="*/ 1 h 605"/>
              <a:gd name="T104" fmla="*/ 17 w 605"/>
              <a:gd name="T105" fmla="*/ 0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05" h="605">
                <a:moveTo>
                  <a:pt x="17" y="0"/>
                </a:moveTo>
                <a:lnTo>
                  <a:pt x="21" y="1"/>
                </a:lnTo>
                <a:lnTo>
                  <a:pt x="25" y="3"/>
                </a:lnTo>
                <a:lnTo>
                  <a:pt x="29" y="5"/>
                </a:lnTo>
                <a:lnTo>
                  <a:pt x="302" y="279"/>
                </a:lnTo>
                <a:lnTo>
                  <a:pt x="576" y="5"/>
                </a:lnTo>
                <a:lnTo>
                  <a:pt x="580" y="3"/>
                </a:lnTo>
                <a:lnTo>
                  <a:pt x="584" y="1"/>
                </a:lnTo>
                <a:lnTo>
                  <a:pt x="588" y="0"/>
                </a:lnTo>
                <a:lnTo>
                  <a:pt x="593" y="1"/>
                </a:lnTo>
                <a:lnTo>
                  <a:pt x="598" y="4"/>
                </a:lnTo>
                <a:lnTo>
                  <a:pt x="602" y="7"/>
                </a:lnTo>
                <a:lnTo>
                  <a:pt x="603" y="12"/>
                </a:lnTo>
                <a:lnTo>
                  <a:pt x="605" y="17"/>
                </a:lnTo>
                <a:lnTo>
                  <a:pt x="605" y="21"/>
                </a:lnTo>
                <a:lnTo>
                  <a:pt x="602" y="25"/>
                </a:lnTo>
                <a:lnTo>
                  <a:pt x="600" y="29"/>
                </a:lnTo>
                <a:lnTo>
                  <a:pt x="326" y="302"/>
                </a:lnTo>
                <a:lnTo>
                  <a:pt x="600" y="576"/>
                </a:lnTo>
                <a:lnTo>
                  <a:pt x="602" y="580"/>
                </a:lnTo>
                <a:lnTo>
                  <a:pt x="605" y="584"/>
                </a:lnTo>
                <a:lnTo>
                  <a:pt x="605" y="588"/>
                </a:lnTo>
                <a:lnTo>
                  <a:pt x="603" y="593"/>
                </a:lnTo>
                <a:lnTo>
                  <a:pt x="602" y="598"/>
                </a:lnTo>
                <a:lnTo>
                  <a:pt x="598" y="601"/>
                </a:lnTo>
                <a:lnTo>
                  <a:pt x="593" y="604"/>
                </a:lnTo>
                <a:lnTo>
                  <a:pt x="588" y="605"/>
                </a:lnTo>
                <a:lnTo>
                  <a:pt x="584" y="604"/>
                </a:lnTo>
                <a:lnTo>
                  <a:pt x="580" y="602"/>
                </a:lnTo>
                <a:lnTo>
                  <a:pt x="576" y="600"/>
                </a:lnTo>
                <a:lnTo>
                  <a:pt x="302" y="326"/>
                </a:lnTo>
                <a:lnTo>
                  <a:pt x="29" y="600"/>
                </a:lnTo>
                <a:lnTo>
                  <a:pt x="25" y="602"/>
                </a:lnTo>
                <a:lnTo>
                  <a:pt x="21" y="604"/>
                </a:lnTo>
                <a:lnTo>
                  <a:pt x="17" y="605"/>
                </a:lnTo>
                <a:lnTo>
                  <a:pt x="12" y="604"/>
                </a:lnTo>
                <a:lnTo>
                  <a:pt x="6" y="601"/>
                </a:lnTo>
                <a:lnTo>
                  <a:pt x="4" y="598"/>
                </a:lnTo>
                <a:lnTo>
                  <a:pt x="1" y="593"/>
                </a:lnTo>
                <a:lnTo>
                  <a:pt x="0" y="588"/>
                </a:lnTo>
                <a:lnTo>
                  <a:pt x="1" y="584"/>
                </a:lnTo>
                <a:lnTo>
                  <a:pt x="2" y="580"/>
                </a:lnTo>
                <a:lnTo>
                  <a:pt x="5" y="576"/>
                </a:lnTo>
                <a:lnTo>
                  <a:pt x="279" y="302"/>
                </a:lnTo>
                <a:lnTo>
                  <a:pt x="5" y="29"/>
                </a:lnTo>
                <a:lnTo>
                  <a:pt x="2" y="25"/>
                </a:lnTo>
                <a:lnTo>
                  <a:pt x="1" y="21"/>
                </a:lnTo>
                <a:lnTo>
                  <a:pt x="0" y="17"/>
                </a:lnTo>
                <a:lnTo>
                  <a:pt x="1" y="12"/>
                </a:lnTo>
                <a:lnTo>
                  <a:pt x="4" y="7"/>
                </a:lnTo>
                <a:lnTo>
                  <a:pt x="6" y="4"/>
                </a:lnTo>
                <a:lnTo>
                  <a:pt x="12" y="1"/>
                </a:lnTo>
                <a:lnTo>
                  <a:pt x="17" y="0"/>
                </a:lnTo>
                <a:close/>
              </a:path>
            </a:pathLst>
          </a:custGeom>
          <a:solidFill>
            <a:schemeClr val="accent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GB" noProof="0"/>
          </a:p>
        </p:txBody>
      </p:sp>
      <p:sp>
        <p:nvSpPr>
          <p:cNvPr id="51" name="Freeform 575">
            <a:extLst>
              <a:ext uri="{FF2B5EF4-FFF2-40B4-BE49-F238E27FC236}">
                <a16:creationId xmlns:a16="http://schemas.microsoft.com/office/drawing/2014/main" id="{0DC12C3C-A835-28EA-B940-83E2CF128B46}"/>
              </a:ext>
            </a:extLst>
          </p:cNvPr>
          <p:cNvSpPr>
            <a:spLocks noEditPoints="1"/>
          </p:cNvSpPr>
          <p:nvPr/>
        </p:nvSpPr>
        <p:spPr bwMode="auto">
          <a:xfrm>
            <a:off x="1045580" y="2273769"/>
            <a:ext cx="471471" cy="485780"/>
          </a:xfrm>
          <a:custGeom>
            <a:avLst/>
            <a:gdLst>
              <a:gd name="T0" fmla="*/ 377 w 705"/>
              <a:gd name="T1" fmla="*/ 302 h 707"/>
              <a:gd name="T2" fmla="*/ 402 w 705"/>
              <a:gd name="T3" fmla="*/ 330 h 707"/>
              <a:gd name="T4" fmla="*/ 403 w 705"/>
              <a:gd name="T5" fmla="*/ 352 h 707"/>
              <a:gd name="T6" fmla="*/ 398 w 705"/>
              <a:gd name="T7" fmla="*/ 378 h 707"/>
              <a:gd name="T8" fmla="*/ 376 w 705"/>
              <a:gd name="T9" fmla="*/ 461 h 707"/>
              <a:gd name="T10" fmla="*/ 373 w 705"/>
              <a:gd name="T11" fmla="*/ 477 h 707"/>
              <a:gd name="T12" fmla="*/ 377 w 705"/>
              <a:gd name="T13" fmla="*/ 491 h 707"/>
              <a:gd name="T14" fmla="*/ 387 w 705"/>
              <a:gd name="T15" fmla="*/ 497 h 707"/>
              <a:gd name="T16" fmla="*/ 407 w 705"/>
              <a:gd name="T17" fmla="*/ 497 h 707"/>
              <a:gd name="T18" fmla="*/ 425 w 705"/>
              <a:gd name="T19" fmla="*/ 494 h 707"/>
              <a:gd name="T20" fmla="*/ 403 w 705"/>
              <a:gd name="T21" fmla="*/ 520 h 707"/>
              <a:gd name="T22" fmla="*/ 355 w 705"/>
              <a:gd name="T23" fmla="*/ 530 h 707"/>
              <a:gd name="T24" fmla="*/ 313 w 705"/>
              <a:gd name="T25" fmla="*/ 517 h 707"/>
              <a:gd name="T26" fmla="*/ 297 w 705"/>
              <a:gd name="T27" fmla="*/ 484 h 707"/>
              <a:gd name="T28" fmla="*/ 300 w 705"/>
              <a:gd name="T29" fmla="*/ 459 h 707"/>
              <a:gd name="T30" fmla="*/ 323 w 705"/>
              <a:gd name="T31" fmla="*/ 374 h 707"/>
              <a:gd name="T32" fmla="*/ 327 w 705"/>
              <a:gd name="T33" fmla="*/ 351 h 707"/>
              <a:gd name="T34" fmla="*/ 323 w 705"/>
              <a:gd name="T35" fmla="*/ 336 h 707"/>
              <a:gd name="T36" fmla="*/ 314 w 705"/>
              <a:gd name="T37" fmla="*/ 330 h 707"/>
              <a:gd name="T38" fmla="*/ 293 w 705"/>
              <a:gd name="T39" fmla="*/ 329 h 707"/>
              <a:gd name="T40" fmla="*/ 272 w 705"/>
              <a:gd name="T41" fmla="*/ 335 h 707"/>
              <a:gd name="T42" fmla="*/ 330 w 705"/>
              <a:gd name="T43" fmla="*/ 298 h 707"/>
              <a:gd name="T44" fmla="*/ 406 w 705"/>
              <a:gd name="T45" fmla="*/ 181 h 707"/>
              <a:gd name="T46" fmla="*/ 433 w 705"/>
              <a:gd name="T47" fmla="*/ 219 h 707"/>
              <a:gd name="T48" fmla="*/ 406 w 705"/>
              <a:gd name="T49" fmla="*/ 257 h 707"/>
              <a:gd name="T50" fmla="*/ 356 w 705"/>
              <a:gd name="T51" fmla="*/ 247 h 707"/>
              <a:gd name="T52" fmla="*/ 345 w 705"/>
              <a:gd name="T53" fmla="*/ 203 h 707"/>
              <a:gd name="T54" fmla="*/ 387 w 705"/>
              <a:gd name="T55" fmla="*/ 177 h 707"/>
              <a:gd name="T56" fmla="*/ 260 w 705"/>
              <a:gd name="T57" fmla="*/ 46 h 707"/>
              <a:gd name="T58" fmla="*/ 143 w 705"/>
              <a:gd name="T59" fmla="*/ 111 h 707"/>
              <a:gd name="T60" fmla="*/ 61 w 705"/>
              <a:gd name="T61" fmla="*/ 219 h 707"/>
              <a:gd name="T62" fmla="*/ 31 w 705"/>
              <a:gd name="T63" fmla="*/ 353 h 707"/>
              <a:gd name="T64" fmla="*/ 61 w 705"/>
              <a:gd name="T65" fmla="*/ 490 h 707"/>
              <a:gd name="T66" fmla="*/ 143 w 705"/>
              <a:gd name="T67" fmla="*/ 596 h 707"/>
              <a:gd name="T68" fmla="*/ 260 w 705"/>
              <a:gd name="T69" fmla="*/ 661 h 707"/>
              <a:gd name="T70" fmla="*/ 400 w 705"/>
              <a:gd name="T71" fmla="*/ 672 h 707"/>
              <a:gd name="T72" fmla="*/ 527 w 705"/>
              <a:gd name="T73" fmla="*/ 623 h 707"/>
              <a:gd name="T74" fmla="*/ 622 w 705"/>
              <a:gd name="T75" fmla="*/ 529 h 707"/>
              <a:gd name="T76" fmla="*/ 670 w 705"/>
              <a:gd name="T77" fmla="*/ 401 h 707"/>
              <a:gd name="T78" fmla="*/ 660 w 705"/>
              <a:gd name="T79" fmla="*/ 261 h 707"/>
              <a:gd name="T80" fmla="*/ 596 w 705"/>
              <a:gd name="T81" fmla="*/ 143 h 707"/>
              <a:gd name="T82" fmla="*/ 488 w 705"/>
              <a:gd name="T83" fmla="*/ 63 h 707"/>
              <a:gd name="T84" fmla="*/ 353 w 705"/>
              <a:gd name="T85" fmla="*/ 33 h 707"/>
              <a:gd name="T86" fmla="*/ 454 w 705"/>
              <a:gd name="T87" fmla="*/ 16 h 707"/>
              <a:gd name="T88" fmla="*/ 585 w 705"/>
              <a:gd name="T89" fmla="*/ 88 h 707"/>
              <a:gd name="T90" fmla="*/ 673 w 705"/>
              <a:gd name="T91" fmla="*/ 204 h 707"/>
              <a:gd name="T92" fmla="*/ 705 w 705"/>
              <a:gd name="T93" fmla="*/ 353 h 707"/>
              <a:gd name="T94" fmla="*/ 673 w 705"/>
              <a:gd name="T95" fmla="*/ 503 h 707"/>
              <a:gd name="T96" fmla="*/ 585 w 705"/>
              <a:gd name="T97" fmla="*/ 621 h 707"/>
              <a:gd name="T98" fmla="*/ 454 w 705"/>
              <a:gd name="T99" fmla="*/ 693 h 707"/>
              <a:gd name="T100" fmla="*/ 301 w 705"/>
              <a:gd name="T101" fmla="*/ 703 h 707"/>
              <a:gd name="T102" fmla="*/ 161 w 705"/>
              <a:gd name="T103" fmla="*/ 651 h 707"/>
              <a:gd name="T104" fmla="*/ 56 w 705"/>
              <a:gd name="T105" fmla="*/ 546 h 707"/>
              <a:gd name="T106" fmla="*/ 4 w 705"/>
              <a:gd name="T107" fmla="*/ 406 h 707"/>
              <a:gd name="T108" fmla="*/ 14 w 705"/>
              <a:gd name="T109" fmla="*/ 251 h 707"/>
              <a:gd name="T110" fmla="*/ 86 w 705"/>
              <a:gd name="T111" fmla="*/ 122 h 707"/>
              <a:gd name="T112" fmla="*/ 204 w 705"/>
              <a:gd name="T113" fmla="*/ 34 h 707"/>
              <a:gd name="T114" fmla="*/ 353 w 705"/>
              <a:gd name="T115" fmla="*/ 0 h 7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05" h="707">
                <a:moveTo>
                  <a:pt x="345" y="297"/>
                </a:moveTo>
                <a:lnTo>
                  <a:pt x="363" y="298"/>
                </a:lnTo>
                <a:lnTo>
                  <a:pt x="377" y="302"/>
                </a:lnTo>
                <a:lnTo>
                  <a:pt x="389" y="309"/>
                </a:lnTo>
                <a:lnTo>
                  <a:pt x="397" y="319"/>
                </a:lnTo>
                <a:lnTo>
                  <a:pt x="402" y="330"/>
                </a:lnTo>
                <a:lnTo>
                  <a:pt x="403" y="343"/>
                </a:lnTo>
                <a:lnTo>
                  <a:pt x="403" y="347"/>
                </a:lnTo>
                <a:lnTo>
                  <a:pt x="403" y="352"/>
                </a:lnTo>
                <a:lnTo>
                  <a:pt x="402" y="357"/>
                </a:lnTo>
                <a:lnTo>
                  <a:pt x="400" y="368"/>
                </a:lnTo>
                <a:lnTo>
                  <a:pt x="398" y="378"/>
                </a:lnTo>
                <a:lnTo>
                  <a:pt x="380" y="442"/>
                </a:lnTo>
                <a:lnTo>
                  <a:pt x="377" y="452"/>
                </a:lnTo>
                <a:lnTo>
                  <a:pt x="376" y="461"/>
                </a:lnTo>
                <a:lnTo>
                  <a:pt x="374" y="467"/>
                </a:lnTo>
                <a:lnTo>
                  <a:pt x="373" y="473"/>
                </a:lnTo>
                <a:lnTo>
                  <a:pt x="373" y="477"/>
                </a:lnTo>
                <a:lnTo>
                  <a:pt x="373" y="482"/>
                </a:lnTo>
                <a:lnTo>
                  <a:pt x="374" y="487"/>
                </a:lnTo>
                <a:lnTo>
                  <a:pt x="377" y="491"/>
                </a:lnTo>
                <a:lnTo>
                  <a:pt x="380" y="494"/>
                </a:lnTo>
                <a:lnTo>
                  <a:pt x="382" y="496"/>
                </a:lnTo>
                <a:lnTo>
                  <a:pt x="387" y="497"/>
                </a:lnTo>
                <a:lnTo>
                  <a:pt x="393" y="499"/>
                </a:lnTo>
                <a:lnTo>
                  <a:pt x="400" y="499"/>
                </a:lnTo>
                <a:lnTo>
                  <a:pt x="407" y="497"/>
                </a:lnTo>
                <a:lnTo>
                  <a:pt x="416" y="496"/>
                </a:lnTo>
                <a:lnTo>
                  <a:pt x="421" y="495"/>
                </a:lnTo>
                <a:lnTo>
                  <a:pt x="425" y="494"/>
                </a:lnTo>
                <a:lnTo>
                  <a:pt x="428" y="492"/>
                </a:lnTo>
                <a:lnTo>
                  <a:pt x="423" y="512"/>
                </a:lnTo>
                <a:lnTo>
                  <a:pt x="403" y="520"/>
                </a:lnTo>
                <a:lnTo>
                  <a:pt x="387" y="525"/>
                </a:lnTo>
                <a:lnTo>
                  <a:pt x="372" y="529"/>
                </a:lnTo>
                <a:lnTo>
                  <a:pt x="355" y="530"/>
                </a:lnTo>
                <a:lnTo>
                  <a:pt x="338" y="529"/>
                </a:lnTo>
                <a:lnTo>
                  <a:pt x="323" y="525"/>
                </a:lnTo>
                <a:lnTo>
                  <a:pt x="313" y="517"/>
                </a:lnTo>
                <a:lnTo>
                  <a:pt x="304" y="508"/>
                </a:lnTo>
                <a:lnTo>
                  <a:pt x="298" y="496"/>
                </a:lnTo>
                <a:lnTo>
                  <a:pt x="297" y="484"/>
                </a:lnTo>
                <a:lnTo>
                  <a:pt x="297" y="475"/>
                </a:lnTo>
                <a:lnTo>
                  <a:pt x="298" y="467"/>
                </a:lnTo>
                <a:lnTo>
                  <a:pt x="300" y="459"/>
                </a:lnTo>
                <a:lnTo>
                  <a:pt x="301" y="449"/>
                </a:lnTo>
                <a:lnTo>
                  <a:pt x="321" y="384"/>
                </a:lnTo>
                <a:lnTo>
                  <a:pt x="323" y="374"/>
                </a:lnTo>
                <a:lnTo>
                  <a:pt x="325" y="367"/>
                </a:lnTo>
                <a:lnTo>
                  <a:pt x="326" y="357"/>
                </a:lnTo>
                <a:lnTo>
                  <a:pt x="327" y="351"/>
                </a:lnTo>
                <a:lnTo>
                  <a:pt x="326" y="344"/>
                </a:lnTo>
                <a:lnTo>
                  <a:pt x="326" y="340"/>
                </a:lnTo>
                <a:lnTo>
                  <a:pt x="323" y="336"/>
                </a:lnTo>
                <a:lnTo>
                  <a:pt x="322" y="333"/>
                </a:lnTo>
                <a:lnTo>
                  <a:pt x="318" y="331"/>
                </a:lnTo>
                <a:lnTo>
                  <a:pt x="314" y="330"/>
                </a:lnTo>
                <a:lnTo>
                  <a:pt x="308" y="329"/>
                </a:lnTo>
                <a:lnTo>
                  <a:pt x="301" y="329"/>
                </a:lnTo>
                <a:lnTo>
                  <a:pt x="293" y="329"/>
                </a:lnTo>
                <a:lnTo>
                  <a:pt x="285" y="330"/>
                </a:lnTo>
                <a:lnTo>
                  <a:pt x="279" y="333"/>
                </a:lnTo>
                <a:lnTo>
                  <a:pt x="272" y="335"/>
                </a:lnTo>
                <a:lnTo>
                  <a:pt x="277" y="314"/>
                </a:lnTo>
                <a:lnTo>
                  <a:pt x="314" y="302"/>
                </a:lnTo>
                <a:lnTo>
                  <a:pt x="330" y="298"/>
                </a:lnTo>
                <a:lnTo>
                  <a:pt x="345" y="297"/>
                </a:lnTo>
                <a:close/>
                <a:moveTo>
                  <a:pt x="387" y="177"/>
                </a:moveTo>
                <a:lnTo>
                  <a:pt x="406" y="181"/>
                </a:lnTo>
                <a:lnTo>
                  <a:pt x="420" y="189"/>
                </a:lnTo>
                <a:lnTo>
                  <a:pt x="429" y="203"/>
                </a:lnTo>
                <a:lnTo>
                  <a:pt x="433" y="219"/>
                </a:lnTo>
                <a:lnTo>
                  <a:pt x="429" y="234"/>
                </a:lnTo>
                <a:lnTo>
                  <a:pt x="420" y="247"/>
                </a:lnTo>
                <a:lnTo>
                  <a:pt x="406" y="257"/>
                </a:lnTo>
                <a:lnTo>
                  <a:pt x="387" y="259"/>
                </a:lnTo>
                <a:lnTo>
                  <a:pt x="370" y="257"/>
                </a:lnTo>
                <a:lnTo>
                  <a:pt x="356" y="247"/>
                </a:lnTo>
                <a:lnTo>
                  <a:pt x="345" y="234"/>
                </a:lnTo>
                <a:lnTo>
                  <a:pt x="343" y="219"/>
                </a:lnTo>
                <a:lnTo>
                  <a:pt x="345" y="203"/>
                </a:lnTo>
                <a:lnTo>
                  <a:pt x="356" y="189"/>
                </a:lnTo>
                <a:lnTo>
                  <a:pt x="370" y="181"/>
                </a:lnTo>
                <a:lnTo>
                  <a:pt x="387" y="177"/>
                </a:lnTo>
                <a:close/>
                <a:moveTo>
                  <a:pt x="353" y="33"/>
                </a:moveTo>
                <a:lnTo>
                  <a:pt x="305" y="37"/>
                </a:lnTo>
                <a:lnTo>
                  <a:pt x="260" y="46"/>
                </a:lnTo>
                <a:lnTo>
                  <a:pt x="217" y="63"/>
                </a:lnTo>
                <a:lnTo>
                  <a:pt x="178" y="84"/>
                </a:lnTo>
                <a:lnTo>
                  <a:pt x="143" y="111"/>
                </a:lnTo>
                <a:lnTo>
                  <a:pt x="110" y="143"/>
                </a:lnTo>
                <a:lnTo>
                  <a:pt x="84" y="179"/>
                </a:lnTo>
                <a:lnTo>
                  <a:pt x="61" y="219"/>
                </a:lnTo>
                <a:lnTo>
                  <a:pt x="46" y="261"/>
                </a:lnTo>
                <a:lnTo>
                  <a:pt x="35" y="306"/>
                </a:lnTo>
                <a:lnTo>
                  <a:pt x="31" y="353"/>
                </a:lnTo>
                <a:lnTo>
                  <a:pt x="35" y="401"/>
                </a:lnTo>
                <a:lnTo>
                  <a:pt x="46" y="446"/>
                </a:lnTo>
                <a:lnTo>
                  <a:pt x="61" y="490"/>
                </a:lnTo>
                <a:lnTo>
                  <a:pt x="84" y="529"/>
                </a:lnTo>
                <a:lnTo>
                  <a:pt x="110" y="564"/>
                </a:lnTo>
                <a:lnTo>
                  <a:pt x="143" y="596"/>
                </a:lnTo>
                <a:lnTo>
                  <a:pt x="178" y="623"/>
                </a:lnTo>
                <a:lnTo>
                  <a:pt x="217" y="645"/>
                </a:lnTo>
                <a:lnTo>
                  <a:pt x="260" y="661"/>
                </a:lnTo>
                <a:lnTo>
                  <a:pt x="305" y="672"/>
                </a:lnTo>
                <a:lnTo>
                  <a:pt x="353" y="674"/>
                </a:lnTo>
                <a:lnTo>
                  <a:pt x="400" y="672"/>
                </a:lnTo>
                <a:lnTo>
                  <a:pt x="445" y="661"/>
                </a:lnTo>
                <a:lnTo>
                  <a:pt x="488" y="645"/>
                </a:lnTo>
                <a:lnTo>
                  <a:pt x="527" y="623"/>
                </a:lnTo>
                <a:lnTo>
                  <a:pt x="563" y="596"/>
                </a:lnTo>
                <a:lnTo>
                  <a:pt x="596" y="564"/>
                </a:lnTo>
                <a:lnTo>
                  <a:pt x="622" y="529"/>
                </a:lnTo>
                <a:lnTo>
                  <a:pt x="644" y="490"/>
                </a:lnTo>
                <a:lnTo>
                  <a:pt x="660" y="446"/>
                </a:lnTo>
                <a:lnTo>
                  <a:pt x="670" y="401"/>
                </a:lnTo>
                <a:lnTo>
                  <a:pt x="674" y="353"/>
                </a:lnTo>
                <a:lnTo>
                  <a:pt x="670" y="306"/>
                </a:lnTo>
                <a:lnTo>
                  <a:pt x="660" y="261"/>
                </a:lnTo>
                <a:lnTo>
                  <a:pt x="644" y="219"/>
                </a:lnTo>
                <a:lnTo>
                  <a:pt x="622" y="179"/>
                </a:lnTo>
                <a:lnTo>
                  <a:pt x="596" y="143"/>
                </a:lnTo>
                <a:lnTo>
                  <a:pt x="563" y="111"/>
                </a:lnTo>
                <a:lnTo>
                  <a:pt x="527" y="84"/>
                </a:lnTo>
                <a:lnTo>
                  <a:pt x="488" y="63"/>
                </a:lnTo>
                <a:lnTo>
                  <a:pt x="445" y="46"/>
                </a:lnTo>
                <a:lnTo>
                  <a:pt x="400" y="37"/>
                </a:lnTo>
                <a:lnTo>
                  <a:pt x="353" y="33"/>
                </a:lnTo>
                <a:close/>
                <a:moveTo>
                  <a:pt x="353" y="0"/>
                </a:moveTo>
                <a:lnTo>
                  <a:pt x="404" y="4"/>
                </a:lnTo>
                <a:lnTo>
                  <a:pt x="454" y="16"/>
                </a:lnTo>
                <a:lnTo>
                  <a:pt x="501" y="34"/>
                </a:lnTo>
                <a:lnTo>
                  <a:pt x="544" y="58"/>
                </a:lnTo>
                <a:lnTo>
                  <a:pt x="585" y="88"/>
                </a:lnTo>
                <a:lnTo>
                  <a:pt x="619" y="122"/>
                </a:lnTo>
                <a:lnTo>
                  <a:pt x="649" y="161"/>
                </a:lnTo>
                <a:lnTo>
                  <a:pt x="673" y="204"/>
                </a:lnTo>
                <a:lnTo>
                  <a:pt x="691" y="251"/>
                </a:lnTo>
                <a:lnTo>
                  <a:pt x="702" y="301"/>
                </a:lnTo>
                <a:lnTo>
                  <a:pt x="705" y="353"/>
                </a:lnTo>
                <a:lnTo>
                  <a:pt x="702" y="406"/>
                </a:lnTo>
                <a:lnTo>
                  <a:pt x="691" y="456"/>
                </a:lnTo>
                <a:lnTo>
                  <a:pt x="673" y="503"/>
                </a:lnTo>
                <a:lnTo>
                  <a:pt x="649" y="546"/>
                </a:lnTo>
                <a:lnTo>
                  <a:pt x="619" y="585"/>
                </a:lnTo>
                <a:lnTo>
                  <a:pt x="585" y="621"/>
                </a:lnTo>
                <a:lnTo>
                  <a:pt x="544" y="651"/>
                </a:lnTo>
                <a:lnTo>
                  <a:pt x="501" y="674"/>
                </a:lnTo>
                <a:lnTo>
                  <a:pt x="454" y="693"/>
                </a:lnTo>
                <a:lnTo>
                  <a:pt x="404" y="703"/>
                </a:lnTo>
                <a:lnTo>
                  <a:pt x="353" y="707"/>
                </a:lnTo>
                <a:lnTo>
                  <a:pt x="301" y="703"/>
                </a:lnTo>
                <a:lnTo>
                  <a:pt x="251" y="693"/>
                </a:lnTo>
                <a:lnTo>
                  <a:pt x="204" y="674"/>
                </a:lnTo>
                <a:lnTo>
                  <a:pt x="161" y="651"/>
                </a:lnTo>
                <a:lnTo>
                  <a:pt x="122" y="621"/>
                </a:lnTo>
                <a:lnTo>
                  <a:pt x="86" y="585"/>
                </a:lnTo>
                <a:lnTo>
                  <a:pt x="56" y="546"/>
                </a:lnTo>
                <a:lnTo>
                  <a:pt x="33" y="503"/>
                </a:lnTo>
                <a:lnTo>
                  <a:pt x="14" y="456"/>
                </a:lnTo>
                <a:lnTo>
                  <a:pt x="4" y="406"/>
                </a:lnTo>
                <a:lnTo>
                  <a:pt x="0" y="353"/>
                </a:lnTo>
                <a:lnTo>
                  <a:pt x="4" y="301"/>
                </a:lnTo>
                <a:lnTo>
                  <a:pt x="14" y="251"/>
                </a:lnTo>
                <a:lnTo>
                  <a:pt x="33" y="204"/>
                </a:lnTo>
                <a:lnTo>
                  <a:pt x="56" y="161"/>
                </a:lnTo>
                <a:lnTo>
                  <a:pt x="86" y="122"/>
                </a:lnTo>
                <a:lnTo>
                  <a:pt x="122" y="88"/>
                </a:lnTo>
                <a:lnTo>
                  <a:pt x="161" y="58"/>
                </a:lnTo>
                <a:lnTo>
                  <a:pt x="204" y="34"/>
                </a:lnTo>
                <a:lnTo>
                  <a:pt x="251" y="16"/>
                </a:lnTo>
                <a:lnTo>
                  <a:pt x="301" y="4"/>
                </a:lnTo>
                <a:lnTo>
                  <a:pt x="353" y="0"/>
                </a:lnTo>
                <a:close/>
              </a:path>
            </a:pathLst>
          </a:custGeom>
          <a:solidFill>
            <a:schemeClr val="accent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GB" noProof="0"/>
          </a:p>
        </p:txBody>
      </p:sp>
      <p:sp>
        <p:nvSpPr>
          <p:cNvPr id="8" name="Rectangle 7">
            <a:extLst>
              <a:ext uri="{FF2B5EF4-FFF2-40B4-BE49-F238E27FC236}">
                <a16:creationId xmlns:a16="http://schemas.microsoft.com/office/drawing/2014/main" id="{24396B3D-EB00-A079-25BA-68A86AB99C1B}"/>
              </a:ext>
            </a:extLst>
          </p:cNvPr>
          <p:cNvSpPr/>
          <p:nvPr/>
        </p:nvSpPr>
        <p:spPr>
          <a:xfrm>
            <a:off x="1534527" y="2132345"/>
            <a:ext cx="2765077" cy="13145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lgn="l">
              <a:spcBef>
                <a:spcPts val="800"/>
              </a:spcBef>
            </a:pPr>
            <a:r>
              <a:rPr lang="en-GB" noProof="0">
                <a:solidFill>
                  <a:schemeClr val="tx1"/>
                </a:solidFill>
              </a:rPr>
              <a:t>The paper aims to standardise the terminology around LLM-as-a-Judge</a:t>
            </a:r>
          </a:p>
          <a:p>
            <a:pPr algn="l">
              <a:spcBef>
                <a:spcPts val="800"/>
              </a:spcBef>
            </a:pPr>
            <a:endParaRPr lang="en-GB" noProof="0">
              <a:solidFill>
                <a:schemeClr val="tx1"/>
              </a:solidFill>
            </a:endParaRPr>
          </a:p>
        </p:txBody>
      </p:sp>
      <p:sp>
        <p:nvSpPr>
          <p:cNvPr id="15" name="Rectangle 14">
            <a:extLst>
              <a:ext uri="{FF2B5EF4-FFF2-40B4-BE49-F238E27FC236}">
                <a16:creationId xmlns:a16="http://schemas.microsoft.com/office/drawing/2014/main" id="{C8D67D99-E33A-2853-D2AF-2D9EC174FA6B}"/>
              </a:ext>
            </a:extLst>
          </p:cNvPr>
          <p:cNvSpPr/>
          <p:nvPr/>
        </p:nvSpPr>
        <p:spPr>
          <a:xfrm>
            <a:off x="5245746" y="2132345"/>
            <a:ext cx="2755976" cy="13145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lgn="l">
              <a:spcBef>
                <a:spcPts val="800"/>
              </a:spcBef>
            </a:pPr>
            <a:r>
              <a:rPr lang="en-GB" noProof="0">
                <a:solidFill>
                  <a:schemeClr val="tx1"/>
                </a:solidFill>
              </a:rPr>
              <a:t>The </a:t>
            </a:r>
            <a:r>
              <a:rPr lang="en-GB">
                <a:solidFill>
                  <a:schemeClr val="tx1"/>
                </a:solidFill>
              </a:rPr>
              <a:t>authors compare performance across models/setups</a:t>
            </a:r>
            <a:endParaRPr lang="en-GB" noProof="0">
              <a:solidFill>
                <a:schemeClr val="tx1"/>
              </a:solidFill>
            </a:endParaRPr>
          </a:p>
          <a:p>
            <a:pPr algn="l">
              <a:spcBef>
                <a:spcPts val="800"/>
              </a:spcBef>
            </a:pPr>
            <a:endParaRPr lang="en-GB" noProof="0">
              <a:solidFill>
                <a:schemeClr val="tx1"/>
              </a:solidFill>
            </a:endParaRPr>
          </a:p>
        </p:txBody>
      </p:sp>
      <p:sp>
        <p:nvSpPr>
          <p:cNvPr id="58" name="Freeform 575">
            <a:extLst>
              <a:ext uri="{FF2B5EF4-FFF2-40B4-BE49-F238E27FC236}">
                <a16:creationId xmlns:a16="http://schemas.microsoft.com/office/drawing/2014/main" id="{73B64405-A8FE-7F96-4102-740C52780B52}"/>
              </a:ext>
            </a:extLst>
          </p:cNvPr>
          <p:cNvSpPr>
            <a:spLocks noEditPoints="1"/>
          </p:cNvSpPr>
          <p:nvPr/>
        </p:nvSpPr>
        <p:spPr bwMode="auto">
          <a:xfrm>
            <a:off x="4775478" y="2273769"/>
            <a:ext cx="469919" cy="485780"/>
          </a:xfrm>
          <a:custGeom>
            <a:avLst/>
            <a:gdLst>
              <a:gd name="T0" fmla="*/ 377 w 705"/>
              <a:gd name="T1" fmla="*/ 302 h 707"/>
              <a:gd name="T2" fmla="*/ 402 w 705"/>
              <a:gd name="T3" fmla="*/ 330 h 707"/>
              <a:gd name="T4" fmla="*/ 403 w 705"/>
              <a:gd name="T5" fmla="*/ 352 h 707"/>
              <a:gd name="T6" fmla="*/ 398 w 705"/>
              <a:gd name="T7" fmla="*/ 378 h 707"/>
              <a:gd name="T8" fmla="*/ 376 w 705"/>
              <a:gd name="T9" fmla="*/ 461 h 707"/>
              <a:gd name="T10" fmla="*/ 373 w 705"/>
              <a:gd name="T11" fmla="*/ 477 h 707"/>
              <a:gd name="T12" fmla="*/ 377 w 705"/>
              <a:gd name="T13" fmla="*/ 491 h 707"/>
              <a:gd name="T14" fmla="*/ 387 w 705"/>
              <a:gd name="T15" fmla="*/ 497 h 707"/>
              <a:gd name="T16" fmla="*/ 407 w 705"/>
              <a:gd name="T17" fmla="*/ 497 h 707"/>
              <a:gd name="T18" fmla="*/ 425 w 705"/>
              <a:gd name="T19" fmla="*/ 494 h 707"/>
              <a:gd name="T20" fmla="*/ 403 w 705"/>
              <a:gd name="T21" fmla="*/ 520 h 707"/>
              <a:gd name="T22" fmla="*/ 355 w 705"/>
              <a:gd name="T23" fmla="*/ 530 h 707"/>
              <a:gd name="T24" fmla="*/ 313 w 705"/>
              <a:gd name="T25" fmla="*/ 517 h 707"/>
              <a:gd name="T26" fmla="*/ 297 w 705"/>
              <a:gd name="T27" fmla="*/ 484 h 707"/>
              <a:gd name="T28" fmla="*/ 300 w 705"/>
              <a:gd name="T29" fmla="*/ 459 h 707"/>
              <a:gd name="T30" fmla="*/ 323 w 705"/>
              <a:gd name="T31" fmla="*/ 374 h 707"/>
              <a:gd name="T32" fmla="*/ 327 w 705"/>
              <a:gd name="T33" fmla="*/ 351 h 707"/>
              <a:gd name="T34" fmla="*/ 323 w 705"/>
              <a:gd name="T35" fmla="*/ 336 h 707"/>
              <a:gd name="T36" fmla="*/ 314 w 705"/>
              <a:gd name="T37" fmla="*/ 330 h 707"/>
              <a:gd name="T38" fmla="*/ 293 w 705"/>
              <a:gd name="T39" fmla="*/ 329 h 707"/>
              <a:gd name="T40" fmla="*/ 272 w 705"/>
              <a:gd name="T41" fmla="*/ 335 h 707"/>
              <a:gd name="T42" fmla="*/ 330 w 705"/>
              <a:gd name="T43" fmla="*/ 298 h 707"/>
              <a:gd name="T44" fmla="*/ 406 w 705"/>
              <a:gd name="T45" fmla="*/ 181 h 707"/>
              <a:gd name="T46" fmla="*/ 433 w 705"/>
              <a:gd name="T47" fmla="*/ 219 h 707"/>
              <a:gd name="T48" fmla="*/ 406 w 705"/>
              <a:gd name="T49" fmla="*/ 257 h 707"/>
              <a:gd name="T50" fmla="*/ 356 w 705"/>
              <a:gd name="T51" fmla="*/ 247 h 707"/>
              <a:gd name="T52" fmla="*/ 345 w 705"/>
              <a:gd name="T53" fmla="*/ 203 h 707"/>
              <a:gd name="T54" fmla="*/ 387 w 705"/>
              <a:gd name="T55" fmla="*/ 177 h 707"/>
              <a:gd name="T56" fmla="*/ 260 w 705"/>
              <a:gd name="T57" fmla="*/ 46 h 707"/>
              <a:gd name="T58" fmla="*/ 143 w 705"/>
              <a:gd name="T59" fmla="*/ 111 h 707"/>
              <a:gd name="T60" fmla="*/ 61 w 705"/>
              <a:gd name="T61" fmla="*/ 219 h 707"/>
              <a:gd name="T62" fmla="*/ 31 w 705"/>
              <a:gd name="T63" fmla="*/ 353 h 707"/>
              <a:gd name="T64" fmla="*/ 61 w 705"/>
              <a:gd name="T65" fmla="*/ 490 h 707"/>
              <a:gd name="T66" fmla="*/ 143 w 705"/>
              <a:gd name="T67" fmla="*/ 596 h 707"/>
              <a:gd name="T68" fmla="*/ 260 w 705"/>
              <a:gd name="T69" fmla="*/ 661 h 707"/>
              <a:gd name="T70" fmla="*/ 400 w 705"/>
              <a:gd name="T71" fmla="*/ 672 h 707"/>
              <a:gd name="T72" fmla="*/ 527 w 705"/>
              <a:gd name="T73" fmla="*/ 623 h 707"/>
              <a:gd name="T74" fmla="*/ 622 w 705"/>
              <a:gd name="T75" fmla="*/ 529 h 707"/>
              <a:gd name="T76" fmla="*/ 670 w 705"/>
              <a:gd name="T77" fmla="*/ 401 h 707"/>
              <a:gd name="T78" fmla="*/ 660 w 705"/>
              <a:gd name="T79" fmla="*/ 261 h 707"/>
              <a:gd name="T80" fmla="*/ 596 w 705"/>
              <a:gd name="T81" fmla="*/ 143 h 707"/>
              <a:gd name="T82" fmla="*/ 488 w 705"/>
              <a:gd name="T83" fmla="*/ 63 h 707"/>
              <a:gd name="T84" fmla="*/ 353 w 705"/>
              <a:gd name="T85" fmla="*/ 33 h 707"/>
              <a:gd name="T86" fmla="*/ 454 w 705"/>
              <a:gd name="T87" fmla="*/ 16 h 707"/>
              <a:gd name="T88" fmla="*/ 585 w 705"/>
              <a:gd name="T89" fmla="*/ 88 h 707"/>
              <a:gd name="T90" fmla="*/ 673 w 705"/>
              <a:gd name="T91" fmla="*/ 204 h 707"/>
              <a:gd name="T92" fmla="*/ 705 w 705"/>
              <a:gd name="T93" fmla="*/ 353 h 707"/>
              <a:gd name="T94" fmla="*/ 673 w 705"/>
              <a:gd name="T95" fmla="*/ 503 h 707"/>
              <a:gd name="T96" fmla="*/ 585 w 705"/>
              <a:gd name="T97" fmla="*/ 621 h 707"/>
              <a:gd name="T98" fmla="*/ 454 w 705"/>
              <a:gd name="T99" fmla="*/ 693 h 707"/>
              <a:gd name="T100" fmla="*/ 301 w 705"/>
              <a:gd name="T101" fmla="*/ 703 h 707"/>
              <a:gd name="T102" fmla="*/ 161 w 705"/>
              <a:gd name="T103" fmla="*/ 651 h 707"/>
              <a:gd name="T104" fmla="*/ 56 w 705"/>
              <a:gd name="T105" fmla="*/ 546 h 707"/>
              <a:gd name="T106" fmla="*/ 4 w 705"/>
              <a:gd name="T107" fmla="*/ 406 h 707"/>
              <a:gd name="T108" fmla="*/ 14 w 705"/>
              <a:gd name="T109" fmla="*/ 251 h 707"/>
              <a:gd name="T110" fmla="*/ 86 w 705"/>
              <a:gd name="T111" fmla="*/ 122 h 707"/>
              <a:gd name="T112" fmla="*/ 204 w 705"/>
              <a:gd name="T113" fmla="*/ 34 h 707"/>
              <a:gd name="T114" fmla="*/ 353 w 705"/>
              <a:gd name="T115" fmla="*/ 0 h 7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05" h="707">
                <a:moveTo>
                  <a:pt x="345" y="297"/>
                </a:moveTo>
                <a:lnTo>
                  <a:pt x="363" y="298"/>
                </a:lnTo>
                <a:lnTo>
                  <a:pt x="377" y="302"/>
                </a:lnTo>
                <a:lnTo>
                  <a:pt x="389" y="309"/>
                </a:lnTo>
                <a:lnTo>
                  <a:pt x="397" y="319"/>
                </a:lnTo>
                <a:lnTo>
                  <a:pt x="402" y="330"/>
                </a:lnTo>
                <a:lnTo>
                  <a:pt x="403" y="343"/>
                </a:lnTo>
                <a:lnTo>
                  <a:pt x="403" y="347"/>
                </a:lnTo>
                <a:lnTo>
                  <a:pt x="403" y="352"/>
                </a:lnTo>
                <a:lnTo>
                  <a:pt x="402" y="357"/>
                </a:lnTo>
                <a:lnTo>
                  <a:pt x="400" y="368"/>
                </a:lnTo>
                <a:lnTo>
                  <a:pt x="398" y="378"/>
                </a:lnTo>
                <a:lnTo>
                  <a:pt x="380" y="442"/>
                </a:lnTo>
                <a:lnTo>
                  <a:pt x="377" y="452"/>
                </a:lnTo>
                <a:lnTo>
                  <a:pt x="376" y="461"/>
                </a:lnTo>
                <a:lnTo>
                  <a:pt x="374" y="467"/>
                </a:lnTo>
                <a:lnTo>
                  <a:pt x="373" y="473"/>
                </a:lnTo>
                <a:lnTo>
                  <a:pt x="373" y="477"/>
                </a:lnTo>
                <a:lnTo>
                  <a:pt x="373" y="482"/>
                </a:lnTo>
                <a:lnTo>
                  <a:pt x="374" y="487"/>
                </a:lnTo>
                <a:lnTo>
                  <a:pt x="377" y="491"/>
                </a:lnTo>
                <a:lnTo>
                  <a:pt x="380" y="494"/>
                </a:lnTo>
                <a:lnTo>
                  <a:pt x="382" y="496"/>
                </a:lnTo>
                <a:lnTo>
                  <a:pt x="387" y="497"/>
                </a:lnTo>
                <a:lnTo>
                  <a:pt x="393" y="499"/>
                </a:lnTo>
                <a:lnTo>
                  <a:pt x="400" y="499"/>
                </a:lnTo>
                <a:lnTo>
                  <a:pt x="407" y="497"/>
                </a:lnTo>
                <a:lnTo>
                  <a:pt x="416" y="496"/>
                </a:lnTo>
                <a:lnTo>
                  <a:pt x="421" y="495"/>
                </a:lnTo>
                <a:lnTo>
                  <a:pt x="425" y="494"/>
                </a:lnTo>
                <a:lnTo>
                  <a:pt x="428" y="492"/>
                </a:lnTo>
                <a:lnTo>
                  <a:pt x="423" y="512"/>
                </a:lnTo>
                <a:lnTo>
                  <a:pt x="403" y="520"/>
                </a:lnTo>
                <a:lnTo>
                  <a:pt x="387" y="525"/>
                </a:lnTo>
                <a:lnTo>
                  <a:pt x="372" y="529"/>
                </a:lnTo>
                <a:lnTo>
                  <a:pt x="355" y="530"/>
                </a:lnTo>
                <a:lnTo>
                  <a:pt x="338" y="529"/>
                </a:lnTo>
                <a:lnTo>
                  <a:pt x="323" y="525"/>
                </a:lnTo>
                <a:lnTo>
                  <a:pt x="313" y="517"/>
                </a:lnTo>
                <a:lnTo>
                  <a:pt x="304" y="508"/>
                </a:lnTo>
                <a:lnTo>
                  <a:pt x="298" y="496"/>
                </a:lnTo>
                <a:lnTo>
                  <a:pt x="297" y="484"/>
                </a:lnTo>
                <a:lnTo>
                  <a:pt x="297" y="475"/>
                </a:lnTo>
                <a:lnTo>
                  <a:pt x="298" y="467"/>
                </a:lnTo>
                <a:lnTo>
                  <a:pt x="300" y="459"/>
                </a:lnTo>
                <a:lnTo>
                  <a:pt x="301" y="449"/>
                </a:lnTo>
                <a:lnTo>
                  <a:pt x="321" y="384"/>
                </a:lnTo>
                <a:lnTo>
                  <a:pt x="323" y="374"/>
                </a:lnTo>
                <a:lnTo>
                  <a:pt x="325" y="367"/>
                </a:lnTo>
                <a:lnTo>
                  <a:pt x="326" y="357"/>
                </a:lnTo>
                <a:lnTo>
                  <a:pt x="327" y="351"/>
                </a:lnTo>
                <a:lnTo>
                  <a:pt x="326" y="344"/>
                </a:lnTo>
                <a:lnTo>
                  <a:pt x="326" y="340"/>
                </a:lnTo>
                <a:lnTo>
                  <a:pt x="323" y="336"/>
                </a:lnTo>
                <a:lnTo>
                  <a:pt x="322" y="333"/>
                </a:lnTo>
                <a:lnTo>
                  <a:pt x="318" y="331"/>
                </a:lnTo>
                <a:lnTo>
                  <a:pt x="314" y="330"/>
                </a:lnTo>
                <a:lnTo>
                  <a:pt x="308" y="329"/>
                </a:lnTo>
                <a:lnTo>
                  <a:pt x="301" y="329"/>
                </a:lnTo>
                <a:lnTo>
                  <a:pt x="293" y="329"/>
                </a:lnTo>
                <a:lnTo>
                  <a:pt x="285" y="330"/>
                </a:lnTo>
                <a:lnTo>
                  <a:pt x="279" y="333"/>
                </a:lnTo>
                <a:lnTo>
                  <a:pt x="272" y="335"/>
                </a:lnTo>
                <a:lnTo>
                  <a:pt x="277" y="314"/>
                </a:lnTo>
                <a:lnTo>
                  <a:pt x="314" y="302"/>
                </a:lnTo>
                <a:lnTo>
                  <a:pt x="330" y="298"/>
                </a:lnTo>
                <a:lnTo>
                  <a:pt x="345" y="297"/>
                </a:lnTo>
                <a:close/>
                <a:moveTo>
                  <a:pt x="387" y="177"/>
                </a:moveTo>
                <a:lnTo>
                  <a:pt x="406" y="181"/>
                </a:lnTo>
                <a:lnTo>
                  <a:pt x="420" y="189"/>
                </a:lnTo>
                <a:lnTo>
                  <a:pt x="429" y="203"/>
                </a:lnTo>
                <a:lnTo>
                  <a:pt x="433" y="219"/>
                </a:lnTo>
                <a:lnTo>
                  <a:pt x="429" y="234"/>
                </a:lnTo>
                <a:lnTo>
                  <a:pt x="420" y="247"/>
                </a:lnTo>
                <a:lnTo>
                  <a:pt x="406" y="257"/>
                </a:lnTo>
                <a:lnTo>
                  <a:pt x="387" y="259"/>
                </a:lnTo>
                <a:lnTo>
                  <a:pt x="370" y="257"/>
                </a:lnTo>
                <a:lnTo>
                  <a:pt x="356" y="247"/>
                </a:lnTo>
                <a:lnTo>
                  <a:pt x="345" y="234"/>
                </a:lnTo>
                <a:lnTo>
                  <a:pt x="343" y="219"/>
                </a:lnTo>
                <a:lnTo>
                  <a:pt x="345" y="203"/>
                </a:lnTo>
                <a:lnTo>
                  <a:pt x="356" y="189"/>
                </a:lnTo>
                <a:lnTo>
                  <a:pt x="370" y="181"/>
                </a:lnTo>
                <a:lnTo>
                  <a:pt x="387" y="177"/>
                </a:lnTo>
                <a:close/>
                <a:moveTo>
                  <a:pt x="353" y="33"/>
                </a:moveTo>
                <a:lnTo>
                  <a:pt x="305" y="37"/>
                </a:lnTo>
                <a:lnTo>
                  <a:pt x="260" y="46"/>
                </a:lnTo>
                <a:lnTo>
                  <a:pt x="217" y="63"/>
                </a:lnTo>
                <a:lnTo>
                  <a:pt x="178" y="84"/>
                </a:lnTo>
                <a:lnTo>
                  <a:pt x="143" y="111"/>
                </a:lnTo>
                <a:lnTo>
                  <a:pt x="110" y="143"/>
                </a:lnTo>
                <a:lnTo>
                  <a:pt x="84" y="179"/>
                </a:lnTo>
                <a:lnTo>
                  <a:pt x="61" y="219"/>
                </a:lnTo>
                <a:lnTo>
                  <a:pt x="46" y="261"/>
                </a:lnTo>
                <a:lnTo>
                  <a:pt x="35" y="306"/>
                </a:lnTo>
                <a:lnTo>
                  <a:pt x="31" y="353"/>
                </a:lnTo>
                <a:lnTo>
                  <a:pt x="35" y="401"/>
                </a:lnTo>
                <a:lnTo>
                  <a:pt x="46" y="446"/>
                </a:lnTo>
                <a:lnTo>
                  <a:pt x="61" y="490"/>
                </a:lnTo>
                <a:lnTo>
                  <a:pt x="84" y="529"/>
                </a:lnTo>
                <a:lnTo>
                  <a:pt x="110" y="564"/>
                </a:lnTo>
                <a:lnTo>
                  <a:pt x="143" y="596"/>
                </a:lnTo>
                <a:lnTo>
                  <a:pt x="178" y="623"/>
                </a:lnTo>
                <a:lnTo>
                  <a:pt x="217" y="645"/>
                </a:lnTo>
                <a:lnTo>
                  <a:pt x="260" y="661"/>
                </a:lnTo>
                <a:lnTo>
                  <a:pt x="305" y="672"/>
                </a:lnTo>
                <a:lnTo>
                  <a:pt x="353" y="674"/>
                </a:lnTo>
                <a:lnTo>
                  <a:pt x="400" y="672"/>
                </a:lnTo>
                <a:lnTo>
                  <a:pt x="445" y="661"/>
                </a:lnTo>
                <a:lnTo>
                  <a:pt x="488" y="645"/>
                </a:lnTo>
                <a:lnTo>
                  <a:pt x="527" y="623"/>
                </a:lnTo>
                <a:lnTo>
                  <a:pt x="563" y="596"/>
                </a:lnTo>
                <a:lnTo>
                  <a:pt x="596" y="564"/>
                </a:lnTo>
                <a:lnTo>
                  <a:pt x="622" y="529"/>
                </a:lnTo>
                <a:lnTo>
                  <a:pt x="644" y="490"/>
                </a:lnTo>
                <a:lnTo>
                  <a:pt x="660" y="446"/>
                </a:lnTo>
                <a:lnTo>
                  <a:pt x="670" y="401"/>
                </a:lnTo>
                <a:lnTo>
                  <a:pt x="674" y="353"/>
                </a:lnTo>
                <a:lnTo>
                  <a:pt x="670" y="306"/>
                </a:lnTo>
                <a:lnTo>
                  <a:pt x="660" y="261"/>
                </a:lnTo>
                <a:lnTo>
                  <a:pt x="644" y="219"/>
                </a:lnTo>
                <a:lnTo>
                  <a:pt x="622" y="179"/>
                </a:lnTo>
                <a:lnTo>
                  <a:pt x="596" y="143"/>
                </a:lnTo>
                <a:lnTo>
                  <a:pt x="563" y="111"/>
                </a:lnTo>
                <a:lnTo>
                  <a:pt x="527" y="84"/>
                </a:lnTo>
                <a:lnTo>
                  <a:pt x="488" y="63"/>
                </a:lnTo>
                <a:lnTo>
                  <a:pt x="445" y="46"/>
                </a:lnTo>
                <a:lnTo>
                  <a:pt x="400" y="37"/>
                </a:lnTo>
                <a:lnTo>
                  <a:pt x="353" y="33"/>
                </a:lnTo>
                <a:close/>
                <a:moveTo>
                  <a:pt x="353" y="0"/>
                </a:moveTo>
                <a:lnTo>
                  <a:pt x="404" y="4"/>
                </a:lnTo>
                <a:lnTo>
                  <a:pt x="454" y="16"/>
                </a:lnTo>
                <a:lnTo>
                  <a:pt x="501" y="34"/>
                </a:lnTo>
                <a:lnTo>
                  <a:pt x="544" y="58"/>
                </a:lnTo>
                <a:lnTo>
                  <a:pt x="585" y="88"/>
                </a:lnTo>
                <a:lnTo>
                  <a:pt x="619" y="122"/>
                </a:lnTo>
                <a:lnTo>
                  <a:pt x="649" y="161"/>
                </a:lnTo>
                <a:lnTo>
                  <a:pt x="673" y="204"/>
                </a:lnTo>
                <a:lnTo>
                  <a:pt x="691" y="251"/>
                </a:lnTo>
                <a:lnTo>
                  <a:pt x="702" y="301"/>
                </a:lnTo>
                <a:lnTo>
                  <a:pt x="705" y="353"/>
                </a:lnTo>
                <a:lnTo>
                  <a:pt x="702" y="406"/>
                </a:lnTo>
                <a:lnTo>
                  <a:pt x="691" y="456"/>
                </a:lnTo>
                <a:lnTo>
                  <a:pt x="673" y="503"/>
                </a:lnTo>
                <a:lnTo>
                  <a:pt x="649" y="546"/>
                </a:lnTo>
                <a:lnTo>
                  <a:pt x="619" y="585"/>
                </a:lnTo>
                <a:lnTo>
                  <a:pt x="585" y="621"/>
                </a:lnTo>
                <a:lnTo>
                  <a:pt x="544" y="651"/>
                </a:lnTo>
                <a:lnTo>
                  <a:pt x="501" y="674"/>
                </a:lnTo>
                <a:lnTo>
                  <a:pt x="454" y="693"/>
                </a:lnTo>
                <a:lnTo>
                  <a:pt x="404" y="703"/>
                </a:lnTo>
                <a:lnTo>
                  <a:pt x="353" y="707"/>
                </a:lnTo>
                <a:lnTo>
                  <a:pt x="301" y="703"/>
                </a:lnTo>
                <a:lnTo>
                  <a:pt x="251" y="693"/>
                </a:lnTo>
                <a:lnTo>
                  <a:pt x="204" y="674"/>
                </a:lnTo>
                <a:lnTo>
                  <a:pt x="161" y="651"/>
                </a:lnTo>
                <a:lnTo>
                  <a:pt x="122" y="621"/>
                </a:lnTo>
                <a:lnTo>
                  <a:pt x="86" y="585"/>
                </a:lnTo>
                <a:lnTo>
                  <a:pt x="56" y="546"/>
                </a:lnTo>
                <a:lnTo>
                  <a:pt x="33" y="503"/>
                </a:lnTo>
                <a:lnTo>
                  <a:pt x="14" y="456"/>
                </a:lnTo>
                <a:lnTo>
                  <a:pt x="4" y="406"/>
                </a:lnTo>
                <a:lnTo>
                  <a:pt x="0" y="353"/>
                </a:lnTo>
                <a:lnTo>
                  <a:pt x="4" y="301"/>
                </a:lnTo>
                <a:lnTo>
                  <a:pt x="14" y="251"/>
                </a:lnTo>
                <a:lnTo>
                  <a:pt x="33" y="204"/>
                </a:lnTo>
                <a:lnTo>
                  <a:pt x="56" y="161"/>
                </a:lnTo>
                <a:lnTo>
                  <a:pt x="86" y="122"/>
                </a:lnTo>
                <a:lnTo>
                  <a:pt x="122" y="88"/>
                </a:lnTo>
                <a:lnTo>
                  <a:pt x="161" y="58"/>
                </a:lnTo>
                <a:lnTo>
                  <a:pt x="204" y="34"/>
                </a:lnTo>
                <a:lnTo>
                  <a:pt x="251" y="16"/>
                </a:lnTo>
                <a:lnTo>
                  <a:pt x="301" y="4"/>
                </a:lnTo>
                <a:lnTo>
                  <a:pt x="353" y="0"/>
                </a:lnTo>
                <a:close/>
              </a:path>
            </a:pathLst>
          </a:custGeom>
          <a:solidFill>
            <a:schemeClr val="accent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GB" noProof="0"/>
          </a:p>
        </p:txBody>
      </p:sp>
      <p:sp>
        <p:nvSpPr>
          <p:cNvPr id="18" name="Rectangle 17">
            <a:extLst>
              <a:ext uri="{FF2B5EF4-FFF2-40B4-BE49-F238E27FC236}">
                <a16:creationId xmlns:a16="http://schemas.microsoft.com/office/drawing/2014/main" id="{92663DD8-D84C-8E9E-3779-B80D51655E88}"/>
              </a:ext>
            </a:extLst>
          </p:cNvPr>
          <p:cNvSpPr/>
          <p:nvPr/>
        </p:nvSpPr>
        <p:spPr>
          <a:xfrm>
            <a:off x="8999238" y="2132345"/>
            <a:ext cx="2699049" cy="13145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lgn="l">
              <a:spcBef>
                <a:spcPts val="800"/>
              </a:spcBef>
            </a:pPr>
            <a:r>
              <a:rPr lang="en-GB" noProof="0">
                <a:solidFill>
                  <a:schemeClr val="tx1"/>
                </a:solidFill>
              </a:rPr>
              <a:t>The paper aims to “evaluate the evaluator”</a:t>
            </a:r>
          </a:p>
          <a:p>
            <a:pPr algn="l">
              <a:spcBef>
                <a:spcPts val="800"/>
              </a:spcBef>
            </a:pPr>
            <a:endParaRPr lang="en-GB" noProof="0">
              <a:solidFill>
                <a:schemeClr val="tx1"/>
              </a:solidFill>
            </a:endParaRPr>
          </a:p>
        </p:txBody>
      </p:sp>
      <p:sp>
        <p:nvSpPr>
          <p:cNvPr id="61" name="Freeform 575">
            <a:extLst>
              <a:ext uri="{FF2B5EF4-FFF2-40B4-BE49-F238E27FC236}">
                <a16:creationId xmlns:a16="http://schemas.microsoft.com/office/drawing/2014/main" id="{9789F3F8-AD95-034D-4949-F4BA1410CBCE}"/>
              </a:ext>
            </a:extLst>
          </p:cNvPr>
          <p:cNvSpPr>
            <a:spLocks noEditPoints="1"/>
          </p:cNvSpPr>
          <p:nvPr/>
        </p:nvSpPr>
        <p:spPr bwMode="auto">
          <a:xfrm>
            <a:off x="8482110" y="2273769"/>
            <a:ext cx="460213" cy="485780"/>
          </a:xfrm>
          <a:custGeom>
            <a:avLst/>
            <a:gdLst>
              <a:gd name="T0" fmla="*/ 377 w 705"/>
              <a:gd name="T1" fmla="*/ 302 h 707"/>
              <a:gd name="T2" fmla="*/ 402 w 705"/>
              <a:gd name="T3" fmla="*/ 330 h 707"/>
              <a:gd name="T4" fmla="*/ 403 w 705"/>
              <a:gd name="T5" fmla="*/ 352 h 707"/>
              <a:gd name="T6" fmla="*/ 398 w 705"/>
              <a:gd name="T7" fmla="*/ 378 h 707"/>
              <a:gd name="T8" fmla="*/ 376 w 705"/>
              <a:gd name="T9" fmla="*/ 461 h 707"/>
              <a:gd name="T10" fmla="*/ 373 w 705"/>
              <a:gd name="T11" fmla="*/ 477 h 707"/>
              <a:gd name="T12" fmla="*/ 377 w 705"/>
              <a:gd name="T13" fmla="*/ 491 h 707"/>
              <a:gd name="T14" fmla="*/ 387 w 705"/>
              <a:gd name="T15" fmla="*/ 497 h 707"/>
              <a:gd name="T16" fmla="*/ 407 w 705"/>
              <a:gd name="T17" fmla="*/ 497 h 707"/>
              <a:gd name="T18" fmla="*/ 425 w 705"/>
              <a:gd name="T19" fmla="*/ 494 h 707"/>
              <a:gd name="T20" fmla="*/ 403 w 705"/>
              <a:gd name="T21" fmla="*/ 520 h 707"/>
              <a:gd name="T22" fmla="*/ 355 w 705"/>
              <a:gd name="T23" fmla="*/ 530 h 707"/>
              <a:gd name="T24" fmla="*/ 313 w 705"/>
              <a:gd name="T25" fmla="*/ 517 h 707"/>
              <a:gd name="T26" fmla="*/ 297 w 705"/>
              <a:gd name="T27" fmla="*/ 484 h 707"/>
              <a:gd name="T28" fmla="*/ 300 w 705"/>
              <a:gd name="T29" fmla="*/ 459 h 707"/>
              <a:gd name="T30" fmla="*/ 323 w 705"/>
              <a:gd name="T31" fmla="*/ 374 h 707"/>
              <a:gd name="T32" fmla="*/ 327 w 705"/>
              <a:gd name="T33" fmla="*/ 351 h 707"/>
              <a:gd name="T34" fmla="*/ 323 w 705"/>
              <a:gd name="T35" fmla="*/ 336 h 707"/>
              <a:gd name="T36" fmla="*/ 314 w 705"/>
              <a:gd name="T37" fmla="*/ 330 h 707"/>
              <a:gd name="T38" fmla="*/ 293 w 705"/>
              <a:gd name="T39" fmla="*/ 329 h 707"/>
              <a:gd name="T40" fmla="*/ 272 w 705"/>
              <a:gd name="T41" fmla="*/ 335 h 707"/>
              <a:gd name="T42" fmla="*/ 330 w 705"/>
              <a:gd name="T43" fmla="*/ 298 h 707"/>
              <a:gd name="T44" fmla="*/ 406 w 705"/>
              <a:gd name="T45" fmla="*/ 181 h 707"/>
              <a:gd name="T46" fmla="*/ 433 w 705"/>
              <a:gd name="T47" fmla="*/ 219 h 707"/>
              <a:gd name="T48" fmla="*/ 406 w 705"/>
              <a:gd name="T49" fmla="*/ 257 h 707"/>
              <a:gd name="T50" fmla="*/ 356 w 705"/>
              <a:gd name="T51" fmla="*/ 247 h 707"/>
              <a:gd name="T52" fmla="*/ 345 w 705"/>
              <a:gd name="T53" fmla="*/ 203 h 707"/>
              <a:gd name="T54" fmla="*/ 387 w 705"/>
              <a:gd name="T55" fmla="*/ 177 h 707"/>
              <a:gd name="T56" fmla="*/ 260 w 705"/>
              <a:gd name="T57" fmla="*/ 46 h 707"/>
              <a:gd name="T58" fmla="*/ 143 w 705"/>
              <a:gd name="T59" fmla="*/ 111 h 707"/>
              <a:gd name="T60" fmla="*/ 61 w 705"/>
              <a:gd name="T61" fmla="*/ 219 h 707"/>
              <a:gd name="T62" fmla="*/ 31 w 705"/>
              <a:gd name="T63" fmla="*/ 353 h 707"/>
              <a:gd name="T64" fmla="*/ 61 w 705"/>
              <a:gd name="T65" fmla="*/ 490 h 707"/>
              <a:gd name="T66" fmla="*/ 143 w 705"/>
              <a:gd name="T67" fmla="*/ 596 h 707"/>
              <a:gd name="T68" fmla="*/ 260 w 705"/>
              <a:gd name="T69" fmla="*/ 661 h 707"/>
              <a:gd name="T70" fmla="*/ 400 w 705"/>
              <a:gd name="T71" fmla="*/ 672 h 707"/>
              <a:gd name="T72" fmla="*/ 527 w 705"/>
              <a:gd name="T73" fmla="*/ 623 h 707"/>
              <a:gd name="T74" fmla="*/ 622 w 705"/>
              <a:gd name="T75" fmla="*/ 529 h 707"/>
              <a:gd name="T76" fmla="*/ 670 w 705"/>
              <a:gd name="T77" fmla="*/ 401 h 707"/>
              <a:gd name="T78" fmla="*/ 660 w 705"/>
              <a:gd name="T79" fmla="*/ 261 h 707"/>
              <a:gd name="T80" fmla="*/ 596 w 705"/>
              <a:gd name="T81" fmla="*/ 143 h 707"/>
              <a:gd name="T82" fmla="*/ 488 w 705"/>
              <a:gd name="T83" fmla="*/ 63 h 707"/>
              <a:gd name="T84" fmla="*/ 353 w 705"/>
              <a:gd name="T85" fmla="*/ 33 h 707"/>
              <a:gd name="T86" fmla="*/ 454 w 705"/>
              <a:gd name="T87" fmla="*/ 16 h 707"/>
              <a:gd name="T88" fmla="*/ 585 w 705"/>
              <a:gd name="T89" fmla="*/ 88 h 707"/>
              <a:gd name="T90" fmla="*/ 673 w 705"/>
              <a:gd name="T91" fmla="*/ 204 h 707"/>
              <a:gd name="T92" fmla="*/ 705 w 705"/>
              <a:gd name="T93" fmla="*/ 353 h 707"/>
              <a:gd name="T94" fmla="*/ 673 w 705"/>
              <a:gd name="T95" fmla="*/ 503 h 707"/>
              <a:gd name="T96" fmla="*/ 585 w 705"/>
              <a:gd name="T97" fmla="*/ 621 h 707"/>
              <a:gd name="T98" fmla="*/ 454 w 705"/>
              <a:gd name="T99" fmla="*/ 693 h 707"/>
              <a:gd name="T100" fmla="*/ 301 w 705"/>
              <a:gd name="T101" fmla="*/ 703 h 707"/>
              <a:gd name="T102" fmla="*/ 161 w 705"/>
              <a:gd name="T103" fmla="*/ 651 h 707"/>
              <a:gd name="T104" fmla="*/ 56 w 705"/>
              <a:gd name="T105" fmla="*/ 546 h 707"/>
              <a:gd name="T106" fmla="*/ 4 w 705"/>
              <a:gd name="T107" fmla="*/ 406 h 707"/>
              <a:gd name="T108" fmla="*/ 14 w 705"/>
              <a:gd name="T109" fmla="*/ 251 h 707"/>
              <a:gd name="T110" fmla="*/ 86 w 705"/>
              <a:gd name="T111" fmla="*/ 122 h 707"/>
              <a:gd name="T112" fmla="*/ 204 w 705"/>
              <a:gd name="T113" fmla="*/ 34 h 707"/>
              <a:gd name="T114" fmla="*/ 353 w 705"/>
              <a:gd name="T115" fmla="*/ 0 h 7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05" h="707">
                <a:moveTo>
                  <a:pt x="345" y="297"/>
                </a:moveTo>
                <a:lnTo>
                  <a:pt x="363" y="298"/>
                </a:lnTo>
                <a:lnTo>
                  <a:pt x="377" y="302"/>
                </a:lnTo>
                <a:lnTo>
                  <a:pt x="389" y="309"/>
                </a:lnTo>
                <a:lnTo>
                  <a:pt x="397" y="319"/>
                </a:lnTo>
                <a:lnTo>
                  <a:pt x="402" y="330"/>
                </a:lnTo>
                <a:lnTo>
                  <a:pt x="403" y="343"/>
                </a:lnTo>
                <a:lnTo>
                  <a:pt x="403" y="347"/>
                </a:lnTo>
                <a:lnTo>
                  <a:pt x="403" y="352"/>
                </a:lnTo>
                <a:lnTo>
                  <a:pt x="402" y="357"/>
                </a:lnTo>
                <a:lnTo>
                  <a:pt x="400" y="368"/>
                </a:lnTo>
                <a:lnTo>
                  <a:pt x="398" y="378"/>
                </a:lnTo>
                <a:lnTo>
                  <a:pt x="380" y="442"/>
                </a:lnTo>
                <a:lnTo>
                  <a:pt x="377" y="452"/>
                </a:lnTo>
                <a:lnTo>
                  <a:pt x="376" y="461"/>
                </a:lnTo>
                <a:lnTo>
                  <a:pt x="374" y="467"/>
                </a:lnTo>
                <a:lnTo>
                  <a:pt x="373" y="473"/>
                </a:lnTo>
                <a:lnTo>
                  <a:pt x="373" y="477"/>
                </a:lnTo>
                <a:lnTo>
                  <a:pt x="373" y="482"/>
                </a:lnTo>
                <a:lnTo>
                  <a:pt x="374" y="487"/>
                </a:lnTo>
                <a:lnTo>
                  <a:pt x="377" y="491"/>
                </a:lnTo>
                <a:lnTo>
                  <a:pt x="380" y="494"/>
                </a:lnTo>
                <a:lnTo>
                  <a:pt x="382" y="496"/>
                </a:lnTo>
                <a:lnTo>
                  <a:pt x="387" y="497"/>
                </a:lnTo>
                <a:lnTo>
                  <a:pt x="393" y="499"/>
                </a:lnTo>
                <a:lnTo>
                  <a:pt x="400" y="499"/>
                </a:lnTo>
                <a:lnTo>
                  <a:pt x="407" y="497"/>
                </a:lnTo>
                <a:lnTo>
                  <a:pt x="416" y="496"/>
                </a:lnTo>
                <a:lnTo>
                  <a:pt x="421" y="495"/>
                </a:lnTo>
                <a:lnTo>
                  <a:pt x="425" y="494"/>
                </a:lnTo>
                <a:lnTo>
                  <a:pt x="428" y="492"/>
                </a:lnTo>
                <a:lnTo>
                  <a:pt x="423" y="512"/>
                </a:lnTo>
                <a:lnTo>
                  <a:pt x="403" y="520"/>
                </a:lnTo>
                <a:lnTo>
                  <a:pt x="387" y="525"/>
                </a:lnTo>
                <a:lnTo>
                  <a:pt x="372" y="529"/>
                </a:lnTo>
                <a:lnTo>
                  <a:pt x="355" y="530"/>
                </a:lnTo>
                <a:lnTo>
                  <a:pt x="338" y="529"/>
                </a:lnTo>
                <a:lnTo>
                  <a:pt x="323" y="525"/>
                </a:lnTo>
                <a:lnTo>
                  <a:pt x="313" y="517"/>
                </a:lnTo>
                <a:lnTo>
                  <a:pt x="304" y="508"/>
                </a:lnTo>
                <a:lnTo>
                  <a:pt x="298" y="496"/>
                </a:lnTo>
                <a:lnTo>
                  <a:pt x="297" y="484"/>
                </a:lnTo>
                <a:lnTo>
                  <a:pt x="297" y="475"/>
                </a:lnTo>
                <a:lnTo>
                  <a:pt x="298" y="467"/>
                </a:lnTo>
                <a:lnTo>
                  <a:pt x="300" y="459"/>
                </a:lnTo>
                <a:lnTo>
                  <a:pt x="301" y="449"/>
                </a:lnTo>
                <a:lnTo>
                  <a:pt x="321" y="384"/>
                </a:lnTo>
                <a:lnTo>
                  <a:pt x="323" y="374"/>
                </a:lnTo>
                <a:lnTo>
                  <a:pt x="325" y="367"/>
                </a:lnTo>
                <a:lnTo>
                  <a:pt x="326" y="357"/>
                </a:lnTo>
                <a:lnTo>
                  <a:pt x="327" y="351"/>
                </a:lnTo>
                <a:lnTo>
                  <a:pt x="326" y="344"/>
                </a:lnTo>
                <a:lnTo>
                  <a:pt x="326" y="340"/>
                </a:lnTo>
                <a:lnTo>
                  <a:pt x="323" y="336"/>
                </a:lnTo>
                <a:lnTo>
                  <a:pt x="322" y="333"/>
                </a:lnTo>
                <a:lnTo>
                  <a:pt x="318" y="331"/>
                </a:lnTo>
                <a:lnTo>
                  <a:pt x="314" y="330"/>
                </a:lnTo>
                <a:lnTo>
                  <a:pt x="308" y="329"/>
                </a:lnTo>
                <a:lnTo>
                  <a:pt x="301" y="329"/>
                </a:lnTo>
                <a:lnTo>
                  <a:pt x="293" y="329"/>
                </a:lnTo>
                <a:lnTo>
                  <a:pt x="285" y="330"/>
                </a:lnTo>
                <a:lnTo>
                  <a:pt x="279" y="333"/>
                </a:lnTo>
                <a:lnTo>
                  <a:pt x="272" y="335"/>
                </a:lnTo>
                <a:lnTo>
                  <a:pt x="277" y="314"/>
                </a:lnTo>
                <a:lnTo>
                  <a:pt x="314" y="302"/>
                </a:lnTo>
                <a:lnTo>
                  <a:pt x="330" y="298"/>
                </a:lnTo>
                <a:lnTo>
                  <a:pt x="345" y="297"/>
                </a:lnTo>
                <a:close/>
                <a:moveTo>
                  <a:pt x="387" y="177"/>
                </a:moveTo>
                <a:lnTo>
                  <a:pt x="406" y="181"/>
                </a:lnTo>
                <a:lnTo>
                  <a:pt x="420" y="189"/>
                </a:lnTo>
                <a:lnTo>
                  <a:pt x="429" y="203"/>
                </a:lnTo>
                <a:lnTo>
                  <a:pt x="433" y="219"/>
                </a:lnTo>
                <a:lnTo>
                  <a:pt x="429" y="234"/>
                </a:lnTo>
                <a:lnTo>
                  <a:pt x="420" y="247"/>
                </a:lnTo>
                <a:lnTo>
                  <a:pt x="406" y="257"/>
                </a:lnTo>
                <a:lnTo>
                  <a:pt x="387" y="259"/>
                </a:lnTo>
                <a:lnTo>
                  <a:pt x="370" y="257"/>
                </a:lnTo>
                <a:lnTo>
                  <a:pt x="356" y="247"/>
                </a:lnTo>
                <a:lnTo>
                  <a:pt x="345" y="234"/>
                </a:lnTo>
                <a:lnTo>
                  <a:pt x="343" y="219"/>
                </a:lnTo>
                <a:lnTo>
                  <a:pt x="345" y="203"/>
                </a:lnTo>
                <a:lnTo>
                  <a:pt x="356" y="189"/>
                </a:lnTo>
                <a:lnTo>
                  <a:pt x="370" y="181"/>
                </a:lnTo>
                <a:lnTo>
                  <a:pt x="387" y="177"/>
                </a:lnTo>
                <a:close/>
                <a:moveTo>
                  <a:pt x="353" y="33"/>
                </a:moveTo>
                <a:lnTo>
                  <a:pt x="305" y="37"/>
                </a:lnTo>
                <a:lnTo>
                  <a:pt x="260" y="46"/>
                </a:lnTo>
                <a:lnTo>
                  <a:pt x="217" y="63"/>
                </a:lnTo>
                <a:lnTo>
                  <a:pt x="178" y="84"/>
                </a:lnTo>
                <a:lnTo>
                  <a:pt x="143" y="111"/>
                </a:lnTo>
                <a:lnTo>
                  <a:pt x="110" y="143"/>
                </a:lnTo>
                <a:lnTo>
                  <a:pt x="84" y="179"/>
                </a:lnTo>
                <a:lnTo>
                  <a:pt x="61" y="219"/>
                </a:lnTo>
                <a:lnTo>
                  <a:pt x="46" y="261"/>
                </a:lnTo>
                <a:lnTo>
                  <a:pt x="35" y="306"/>
                </a:lnTo>
                <a:lnTo>
                  <a:pt x="31" y="353"/>
                </a:lnTo>
                <a:lnTo>
                  <a:pt x="35" y="401"/>
                </a:lnTo>
                <a:lnTo>
                  <a:pt x="46" y="446"/>
                </a:lnTo>
                <a:lnTo>
                  <a:pt x="61" y="490"/>
                </a:lnTo>
                <a:lnTo>
                  <a:pt x="84" y="529"/>
                </a:lnTo>
                <a:lnTo>
                  <a:pt x="110" y="564"/>
                </a:lnTo>
                <a:lnTo>
                  <a:pt x="143" y="596"/>
                </a:lnTo>
                <a:lnTo>
                  <a:pt x="178" y="623"/>
                </a:lnTo>
                <a:lnTo>
                  <a:pt x="217" y="645"/>
                </a:lnTo>
                <a:lnTo>
                  <a:pt x="260" y="661"/>
                </a:lnTo>
                <a:lnTo>
                  <a:pt x="305" y="672"/>
                </a:lnTo>
                <a:lnTo>
                  <a:pt x="353" y="674"/>
                </a:lnTo>
                <a:lnTo>
                  <a:pt x="400" y="672"/>
                </a:lnTo>
                <a:lnTo>
                  <a:pt x="445" y="661"/>
                </a:lnTo>
                <a:lnTo>
                  <a:pt x="488" y="645"/>
                </a:lnTo>
                <a:lnTo>
                  <a:pt x="527" y="623"/>
                </a:lnTo>
                <a:lnTo>
                  <a:pt x="563" y="596"/>
                </a:lnTo>
                <a:lnTo>
                  <a:pt x="596" y="564"/>
                </a:lnTo>
                <a:lnTo>
                  <a:pt x="622" y="529"/>
                </a:lnTo>
                <a:lnTo>
                  <a:pt x="644" y="490"/>
                </a:lnTo>
                <a:lnTo>
                  <a:pt x="660" y="446"/>
                </a:lnTo>
                <a:lnTo>
                  <a:pt x="670" y="401"/>
                </a:lnTo>
                <a:lnTo>
                  <a:pt x="674" y="353"/>
                </a:lnTo>
                <a:lnTo>
                  <a:pt x="670" y="306"/>
                </a:lnTo>
                <a:lnTo>
                  <a:pt x="660" y="261"/>
                </a:lnTo>
                <a:lnTo>
                  <a:pt x="644" y="219"/>
                </a:lnTo>
                <a:lnTo>
                  <a:pt x="622" y="179"/>
                </a:lnTo>
                <a:lnTo>
                  <a:pt x="596" y="143"/>
                </a:lnTo>
                <a:lnTo>
                  <a:pt x="563" y="111"/>
                </a:lnTo>
                <a:lnTo>
                  <a:pt x="527" y="84"/>
                </a:lnTo>
                <a:lnTo>
                  <a:pt x="488" y="63"/>
                </a:lnTo>
                <a:lnTo>
                  <a:pt x="445" y="46"/>
                </a:lnTo>
                <a:lnTo>
                  <a:pt x="400" y="37"/>
                </a:lnTo>
                <a:lnTo>
                  <a:pt x="353" y="33"/>
                </a:lnTo>
                <a:close/>
                <a:moveTo>
                  <a:pt x="353" y="0"/>
                </a:moveTo>
                <a:lnTo>
                  <a:pt x="404" y="4"/>
                </a:lnTo>
                <a:lnTo>
                  <a:pt x="454" y="16"/>
                </a:lnTo>
                <a:lnTo>
                  <a:pt x="501" y="34"/>
                </a:lnTo>
                <a:lnTo>
                  <a:pt x="544" y="58"/>
                </a:lnTo>
                <a:lnTo>
                  <a:pt x="585" y="88"/>
                </a:lnTo>
                <a:lnTo>
                  <a:pt x="619" y="122"/>
                </a:lnTo>
                <a:lnTo>
                  <a:pt x="649" y="161"/>
                </a:lnTo>
                <a:lnTo>
                  <a:pt x="673" y="204"/>
                </a:lnTo>
                <a:lnTo>
                  <a:pt x="691" y="251"/>
                </a:lnTo>
                <a:lnTo>
                  <a:pt x="702" y="301"/>
                </a:lnTo>
                <a:lnTo>
                  <a:pt x="705" y="353"/>
                </a:lnTo>
                <a:lnTo>
                  <a:pt x="702" y="406"/>
                </a:lnTo>
                <a:lnTo>
                  <a:pt x="691" y="456"/>
                </a:lnTo>
                <a:lnTo>
                  <a:pt x="673" y="503"/>
                </a:lnTo>
                <a:lnTo>
                  <a:pt x="649" y="546"/>
                </a:lnTo>
                <a:lnTo>
                  <a:pt x="619" y="585"/>
                </a:lnTo>
                <a:lnTo>
                  <a:pt x="585" y="621"/>
                </a:lnTo>
                <a:lnTo>
                  <a:pt x="544" y="651"/>
                </a:lnTo>
                <a:lnTo>
                  <a:pt x="501" y="674"/>
                </a:lnTo>
                <a:lnTo>
                  <a:pt x="454" y="693"/>
                </a:lnTo>
                <a:lnTo>
                  <a:pt x="404" y="703"/>
                </a:lnTo>
                <a:lnTo>
                  <a:pt x="353" y="707"/>
                </a:lnTo>
                <a:lnTo>
                  <a:pt x="301" y="703"/>
                </a:lnTo>
                <a:lnTo>
                  <a:pt x="251" y="693"/>
                </a:lnTo>
                <a:lnTo>
                  <a:pt x="204" y="674"/>
                </a:lnTo>
                <a:lnTo>
                  <a:pt x="161" y="651"/>
                </a:lnTo>
                <a:lnTo>
                  <a:pt x="122" y="621"/>
                </a:lnTo>
                <a:lnTo>
                  <a:pt x="86" y="585"/>
                </a:lnTo>
                <a:lnTo>
                  <a:pt x="56" y="546"/>
                </a:lnTo>
                <a:lnTo>
                  <a:pt x="33" y="503"/>
                </a:lnTo>
                <a:lnTo>
                  <a:pt x="14" y="456"/>
                </a:lnTo>
                <a:lnTo>
                  <a:pt x="4" y="406"/>
                </a:lnTo>
                <a:lnTo>
                  <a:pt x="0" y="353"/>
                </a:lnTo>
                <a:lnTo>
                  <a:pt x="4" y="301"/>
                </a:lnTo>
                <a:lnTo>
                  <a:pt x="14" y="251"/>
                </a:lnTo>
                <a:lnTo>
                  <a:pt x="33" y="204"/>
                </a:lnTo>
                <a:lnTo>
                  <a:pt x="56" y="161"/>
                </a:lnTo>
                <a:lnTo>
                  <a:pt x="86" y="122"/>
                </a:lnTo>
                <a:lnTo>
                  <a:pt x="122" y="88"/>
                </a:lnTo>
                <a:lnTo>
                  <a:pt x="161" y="58"/>
                </a:lnTo>
                <a:lnTo>
                  <a:pt x="204" y="34"/>
                </a:lnTo>
                <a:lnTo>
                  <a:pt x="251" y="16"/>
                </a:lnTo>
                <a:lnTo>
                  <a:pt x="301" y="4"/>
                </a:lnTo>
                <a:lnTo>
                  <a:pt x="353" y="0"/>
                </a:lnTo>
                <a:close/>
              </a:path>
            </a:pathLst>
          </a:custGeom>
          <a:solidFill>
            <a:schemeClr val="accent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GB" noProof="0"/>
          </a:p>
        </p:txBody>
      </p:sp>
      <p:sp>
        <p:nvSpPr>
          <p:cNvPr id="73" name="Rectangle: Rounded Corners 72">
            <a:extLst>
              <a:ext uri="{FF2B5EF4-FFF2-40B4-BE49-F238E27FC236}">
                <a16:creationId xmlns:a16="http://schemas.microsoft.com/office/drawing/2014/main" id="{27E4FB95-6211-2C96-64B7-458C823C3909}"/>
              </a:ext>
            </a:extLst>
          </p:cNvPr>
          <p:cNvSpPr/>
          <p:nvPr/>
        </p:nvSpPr>
        <p:spPr>
          <a:xfrm>
            <a:off x="1049747" y="1449388"/>
            <a:ext cx="3148692" cy="497864"/>
          </a:xfrm>
          <a:prstGeom prst="roundRect">
            <a:avLst>
              <a:gd name="adj" fmla="val 50000"/>
            </a:avLst>
          </a:prstGeom>
          <a:gradFill flip="none" rotWithShape="1">
            <a:gsLst>
              <a:gs pos="0">
                <a:srgbClr val="0066FF"/>
              </a:gs>
              <a:gs pos="100000">
                <a:srgbClr val="3788FF"/>
              </a:gs>
            </a:gsLst>
            <a:lin ang="16200000" scaled="1"/>
            <a:tileRect/>
          </a:gradFill>
          <a:ln w="19050">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spcBef>
                <a:spcPts val="800"/>
              </a:spcBef>
            </a:pPr>
            <a:r>
              <a:rPr lang="en-GB" sz="2000" b="1" i="1" noProof="0">
                <a:solidFill>
                  <a:schemeClr val="bg1"/>
                </a:solidFill>
              </a:rPr>
              <a:t>Definition</a:t>
            </a:r>
          </a:p>
        </p:txBody>
      </p:sp>
      <p:sp>
        <p:nvSpPr>
          <p:cNvPr id="74" name="Rectangle: Rounded Corners 73">
            <a:extLst>
              <a:ext uri="{FF2B5EF4-FFF2-40B4-BE49-F238E27FC236}">
                <a16:creationId xmlns:a16="http://schemas.microsoft.com/office/drawing/2014/main" id="{6F7C7ECC-B4AD-A230-E376-722BC49978B4}"/>
              </a:ext>
            </a:extLst>
          </p:cNvPr>
          <p:cNvSpPr/>
          <p:nvPr/>
        </p:nvSpPr>
        <p:spPr>
          <a:xfrm>
            <a:off x="4751047" y="1449388"/>
            <a:ext cx="3148692" cy="497864"/>
          </a:xfrm>
          <a:prstGeom prst="roundRect">
            <a:avLst>
              <a:gd name="adj" fmla="val 50000"/>
            </a:avLst>
          </a:prstGeom>
          <a:gradFill flip="none" rotWithShape="1">
            <a:gsLst>
              <a:gs pos="0">
                <a:srgbClr val="0066FF"/>
              </a:gs>
              <a:gs pos="100000">
                <a:srgbClr val="3788FF"/>
              </a:gs>
            </a:gsLst>
            <a:lin ang="16200000" scaled="1"/>
            <a:tileRect/>
          </a:gradFill>
          <a:ln w="19050">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spcBef>
                <a:spcPts val="800"/>
              </a:spcBef>
            </a:pPr>
            <a:r>
              <a:rPr lang="en-GB" sz="2000" b="1" i="1" noProof="0">
                <a:solidFill>
                  <a:schemeClr val="bg1"/>
                </a:solidFill>
              </a:rPr>
              <a:t>Methodology</a:t>
            </a:r>
          </a:p>
        </p:txBody>
      </p:sp>
      <p:sp>
        <p:nvSpPr>
          <p:cNvPr id="75" name="Rectangle: Rounded Corners 74">
            <a:extLst>
              <a:ext uri="{FF2B5EF4-FFF2-40B4-BE49-F238E27FC236}">
                <a16:creationId xmlns:a16="http://schemas.microsoft.com/office/drawing/2014/main" id="{12CF40D3-9335-0C8D-4542-1C9E111A1B6E}"/>
              </a:ext>
            </a:extLst>
          </p:cNvPr>
          <p:cNvSpPr/>
          <p:nvPr/>
        </p:nvSpPr>
        <p:spPr>
          <a:xfrm>
            <a:off x="8452348" y="1449388"/>
            <a:ext cx="3148692" cy="497864"/>
          </a:xfrm>
          <a:prstGeom prst="roundRect">
            <a:avLst>
              <a:gd name="adj" fmla="val 50000"/>
            </a:avLst>
          </a:prstGeom>
          <a:gradFill flip="none" rotWithShape="1">
            <a:gsLst>
              <a:gs pos="0">
                <a:srgbClr val="0066FF"/>
              </a:gs>
              <a:gs pos="100000">
                <a:srgbClr val="3788FF"/>
              </a:gs>
            </a:gsLst>
            <a:lin ang="16200000" scaled="1"/>
            <a:tileRect/>
          </a:gradFill>
          <a:ln w="19050">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spcBef>
                <a:spcPts val="800"/>
              </a:spcBef>
            </a:pPr>
            <a:r>
              <a:rPr lang="en-GB" sz="2000" b="1" i="1" noProof="0">
                <a:solidFill>
                  <a:schemeClr val="bg1"/>
                </a:solidFill>
              </a:rPr>
              <a:t>Meta-evaluation</a:t>
            </a:r>
          </a:p>
        </p:txBody>
      </p:sp>
    </p:spTree>
    <p:extLst>
      <p:ext uri="{BB962C8B-B14F-4D97-AF65-F5344CB8AC3E}">
        <p14:creationId xmlns:p14="http://schemas.microsoft.com/office/powerpoint/2010/main" val="2855615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73"/>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63"/>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56"/>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57"/>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58"/>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74"/>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4"/>
                                        </p:tgtEl>
                                        <p:attrNameLst>
                                          <p:attrName>style.visibility</p:attrName>
                                        </p:attrNameLst>
                                      </p:cBhvr>
                                      <p:to>
                                        <p:strVal val="visible"/>
                                      </p:to>
                                    </p:set>
                                  </p:childTnLst>
                                </p:cTn>
                              </p:par>
                              <p:par>
                                <p:cTn id="43" presetID="1" presetClass="entr" presetSubtype="0" fill="hold" grpId="0" nodeType="withEffect" nodePh="1">
                                  <p:stCondLst>
                                    <p:cond delay="0"/>
                                  </p:stCondLst>
                                  <p:endCondLst>
                                    <p:cond evt="begin" delay="0">
                                      <p:tn val="43"/>
                                    </p:cond>
                                  </p:endCondLst>
                                  <p:childTnLst>
                                    <p:set>
                                      <p:cBhvr>
                                        <p:cTn id="44" dur="1" fill="hold">
                                          <p:stCondLst>
                                            <p:cond delay="0"/>
                                          </p:stCondLst>
                                        </p:cTn>
                                        <p:tgtEl>
                                          <p:spTgt spid="20"/>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19"/>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60"/>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18"/>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61"/>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7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animBg="1"/>
      <p:bldP spid="63" grpId="0" animBg="1"/>
      <p:bldP spid="64" grpId="0" animBg="1"/>
      <p:bldP spid="49" grpId="0" animBg="1"/>
      <p:bldP spid="11" grpId="0"/>
      <p:bldP spid="17" grpId="0"/>
      <p:bldP spid="56" grpId="0" animBg="1"/>
      <p:bldP spid="20" grpId="0"/>
      <p:bldP spid="50" grpId="0" animBg="1"/>
      <p:bldP spid="10" grpId="0"/>
      <p:bldP spid="16" grpId="0"/>
      <p:bldP spid="57" grpId="0" animBg="1"/>
      <p:bldP spid="19" grpId="0"/>
      <p:bldP spid="60" grpId="0" animBg="1"/>
      <p:bldP spid="51" grpId="0" animBg="1"/>
      <p:bldP spid="8" grpId="0"/>
      <p:bldP spid="15" grpId="0"/>
      <p:bldP spid="58" grpId="0" animBg="1"/>
      <p:bldP spid="18" grpId="0"/>
      <p:bldP spid="61" grpId="0" animBg="1"/>
      <p:bldP spid="73" grpId="0" animBg="1"/>
      <p:bldP spid="74" grpId="0" animBg="1"/>
      <p:bldP spid="7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2493B2-514D-5BF0-268C-B94ED8535137}"/>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B35E56B9-1126-160D-1CFF-ACA6BA842E90}"/>
              </a:ext>
            </a:extLst>
          </p:cNvPr>
          <p:cNvSpPr/>
          <p:nvPr/>
        </p:nvSpPr>
        <p:spPr>
          <a:xfrm>
            <a:off x="3097213" y="3687722"/>
            <a:ext cx="3708400" cy="25903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lgn="l">
              <a:spcBef>
                <a:spcPts val="800"/>
              </a:spcBef>
            </a:pPr>
            <a:r>
              <a:rPr lang="en-GB" sz="19900" noProof="0">
                <a:solidFill>
                  <a:schemeClr val="bg1">
                    <a:lumMod val="85000"/>
                  </a:schemeClr>
                </a:solidFill>
                <a:latin typeface="Franklin Gothic Demi Cond" panose="020B0706030402020204" pitchFamily="34" charset="0"/>
              </a:rPr>
              <a:t>2</a:t>
            </a:r>
          </a:p>
        </p:txBody>
      </p:sp>
      <p:sp>
        <p:nvSpPr>
          <p:cNvPr id="7" name="Rectangle 6">
            <a:extLst>
              <a:ext uri="{FF2B5EF4-FFF2-40B4-BE49-F238E27FC236}">
                <a16:creationId xmlns:a16="http://schemas.microsoft.com/office/drawing/2014/main" id="{F667D58E-9097-4AE8-BAE2-FC088E219F9C}"/>
              </a:ext>
            </a:extLst>
          </p:cNvPr>
          <p:cNvSpPr/>
          <p:nvPr/>
        </p:nvSpPr>
        <p:spPr>
          <a:xfrm>
            <a:off x="3063978" y="1416121"/>
            <a:ext cx="3708400" cy="25903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lgn="l">
              <a:spcBef>
                <a:spcPts val="800"/>
              </a:spcBef>
            </a:pPr>
            <a:r>
              <a:rPr lang="en-GB" sz="19900" noProof="0">
                <a:solidFill>
                  <a:schemeClr val="bg1">
                    <a:lumMod val="85000"/>
                  </a:schemeClr>
                </a:solidFill>
                <a:latin typeface="Franklin Gothic Demi Cond" panose="020B0706030402020204" pitchFamily="34" charset="0"/>
              </a:rPr>
              <a:t>1</a:t>
            </a:r>
          </a:p>
        </p:txBody>
      </p:sp>
      <p:sp>
        <p:nvSpPr>
          <p:cNvPr id="2" name="Titre 1">
            <a:extLst>
              <a:ext uri="{FF2B5EF4-FFF2-40B4-BE49-F238E27FC236}">
                <a16:creationId xmlns:a16="http://schemas.microsoft.com/office/drawing/2014/main" id="{F4BCFBEB-EC09-BB86-D871-FE16372826EE}"/>
              </a:ext>
            </a:extLst>
          </p:cNvPr>
          <p:cNvSpPr>
            <a:spLocks noGrp="1"/>
          </p:cNvSpPr>
          <p:nvPr>
            <p:ph type="title"/>
          </p:nvPr>
        </p:nvSpPr>
        <p:spPr>
          <a:xfrm>
            <a:off x="519113" y="532512"/>
            <a:ext cx="11306173" cy="645103"/>
          </a:xfrm>
        </p:spPr>
        <p:txBody>
          <a:bodyPr/>
          <a:lstStyle/>
          <a:p>
            <a:r>
              <a:rPr lang="en-GB" noProof="0">
                <a:latin typeface="Open Sans Semibold"/>
                <a:ea typeface="Open Sans Semibold"/>
                <a:cs typeface="Open Sans Semibold"/>
              </a:rPr>
              <a:t>Relevancy| </a:t>
            </a:r>
            <a:r>
              <a:rPr lang="en-GB" noProof="0">
                <a:solidFill>
                  <a:srgbClr val="003AFF"/>
                </a:solidFill>
                <a:latin typeface="Open Sans Semibold"/>
                <a:ea typeface="Open Sans Semibold"/>
                <a:cs typeface="Open Sans Semibold"/>
              </a:rPr>
              <a:t>In my dissertation, the article is relevant in two key ways</a:t>
            </a:r>
          </a:p>
        </p:txBody>
      </p:sp>
      <p:sp>
        <p:nvSpPr>
          <p:cNvPr id="5" name="Rectangle 4">
            <a:extLst>
              <a:ext uri="{FF2B5EF4-FFF2-40B4-BE49-F238E27FC236}">
                <a16:creationId xmlns:a16="http://schemas.microsoft.com/office/drawing/2014/main" id="{3A0E51C9-EEC0-F109-F944-A65829DE1264}"/>
              </a:ext>
            </a:extLst>
          </p:cNvPr>
          <p:cNvSpPr/>
          <p:nvPr/>
        </p:nvSpPr>
        <p:spPr>
          <a:xfrm>
            <a:off x="442913" y="1469450"/>
            <a:ext cx="5308600" cy="3851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108000" rIns="108000" bIns="10800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003AFF"/>
                </a:solidFill>
                <a:effectLst/>
                <a:uLnTx/>
                <a:uFillTx/>
                <a:latin typeface="Open Sans"/>
                <a:ea typeface="+mn-ea"/>
                <a:cs typeface="+mn-cs"/>
              </a:rPr>
              <a:t>Using the findings…</a:t>
            </a:r>
          </a:p>
        </p:txBody>
      </p:sp>
      <p:sp>
        <p:nvSpPr>
          <p:cNvPr id="6" name="Rectangle 5">
            <a:extLst>
              <a:ext uri="{FF2B5EF4-FFF2-40B4-BE49-F238E27FC236}">
                <a16:creationId xmlns:a16="http://schemas.microsoft.com/office/drawing/2014/main" id="{0CFF66D7-D263-1241-A407-C9B5D6DE8234}"/>
              </a:ext>
            </a:extLst>
          </p:cNvPr>
          <p:cNvSpPr/>
          <p:nvPr/>
        </p:nvSpPr>
        <p:spPr>
          <a:xfrm>
            <a:off x="4051300" y="2698820"/>
            <a:ext cx="7099299" cy="7793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108000" rIns="108000" bIns="10800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i="1" u="none" strike="noStrike" kern="1200" cap="none" spc="0" normalizeH="0" baseline="0" noProof="0">
                <a:ln>
                  <a:noFill/>
                </a:ln>
                <a:solidFill>
                  <a:schemeClr val="tx1"/>
                </a:solidFill>
                <a:effectLst/>
                <a:uLnTx/>
                <a:uFillTx/>
                <a:latin typeface="Open Sans"/>
                <a:ea typeface="+mn-ea"/>
                <a:cs typeface="+mn-cs"/>
              </a:rPr>
              <a:t>…</a:t>
            </a:r>
            <a:r>
              <a:rPr lang="en-GB" sz="2400" i="1" noProof="0">
                <a:solidFill>
                  <a:schemeClr val="tx1"/>
                </a:solidFill>
                <a:latin typeface="Open Sans"/>
              </a:rPr>
              <a:t>to </a:t>
            </a:r>
            <a:r>
              <a:rPr lang="en-GB" sz="2400" b="1" noProof="0">
                <a:solidFill>
                  <a:schemeClr val="tx1"/>
                </a:solidFill>
                <a:latin typeface="Open Sans"/>
              </a:rPr>
              <a:t>better evaluate our pipeline </a:t>
            </a:r>
            <a:r>
              <a:rPr lang="en-GB" sz="2400" i="1" noProof="0">
                <a:solidFill>
                  <a:schemeClr val="tx1"/>
                </a:solidFill>
                <a:latin typeface="Open Sans"/>
              </a:rPr>
              <a:t>across</a:t>
            </a:r>
            <a:r>
              <a:rPr lang="en-GB" sz="2400" b="1" i="1" noProof="0">
                <a:solidFill>
                  <a:schemeClr val="tx1"/>
                </a:solidFill>
                <a:latin typeface="Open Sans"/>
              </a:rPr>
              <a:t> </a:t>
            </a:r>
            <a:r>
              <a:rPr lang="en-GB" sz="2400" i="1" noProof="0">
                <a:solidFill>
                  <a:schemeClr val="tx1"/>
                </a:solidFill>
                <a:latin typeface="Open Sans"/>
              </a:rPr>
              <a:t>different steps, and allow for a faster and more reliable iteration process</a:t>
            </a:r>
            <a:endParaRPr kumimoji="0" lang="en-GB" sz="2400" i="1" u="none" strike="noStrike" kern="1200" cap="none" spc="0" normalizeH="0" baseline="0" noProof="0">
              <a:ln>
                <a:noFill/>
              </a:ln>
              <a:solidFill>
                <a:schemeClr val="tx1"/>
              </a:solidFill>
              <a:effectLst/>
              <a:uLnTx/>
              <a:uFillTx/>
              <a:latin typeface="Open Sans"/>
              <a:ea typeface="+mn-ea"/>
              <a:cs typeface="+mn-cs"/>
            </a:endParaRPr>
          </a:p>
        </p:txBody>
      </p:sp>
      <p:sp>
        <p:nvSpPr>
          <p:cNvPr id="9" name="Rectangle 8">
            <a:extLst>
              <a:ext uri="{FF2B5EF4-FFF2-40B4-BE49-F238E27FC236}">
                <a16:creationId xmlns:a16="http://schemas.microsoft.com/office/drawing/2014/main" id="{A54C9001-C762-AFC0-3F4B-9D22CBF1EF6A}"/>
              </a:ext>
            </a:extLst>
          </p:cNvPr>
          <p:cNvSpPr/>
          <p:nvPr/>
        </p:nvSpPr>
        <p:spPr>
          <a:xfrm>
            <a:off x="4051300" y="4973778"/>
            <a:ext cx="7099299" cy="7793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108000" rIns="108000" bIns="10800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i="1" u="none" strike="noStrike" kern="1200" cap="none" spc="0" normalizeH="0" baseline="0" noProof="0">
                <a:ln>
                  <a:noFill/>
                </a:ln>
                <a:solidFill>
                  <a:schemeClr val="tx1"/>
                </a:solidFill>
                <a:effectLst/>
                <a:uLnTx/>
                <a:uFillTx/>
                <a:latin typeface="Open Sans"/>
                <a:ea typeface="+mn-ea"/>
                <a:cs typeface="+mn-cs"/>
              </a:rPr>
              <a:t>…to </a:t>
            </a:r>
            <a:r>
              <a:rPr kumimoji="0" lang="en-GB" sz="2400" b="1" u="none" strike="noStrike" kern="1200" cap="none" spc="0" normalizeH="0" baseline="0" noProof="0">
                <a:ln>
                  <a:noFill/>
                </a:ln>
                <a:solidFill>
                  <a:schemeClr val="tx1"/>
                </a:solidFill>
                <a:effectLst/>
                <a:uLnTx/>
                <a:uFillTx/>
                <a:latin typeface="Open Sans"/>
                <a:ea typeface="+mn-ea"/>
                <a:cs typeface="+mn-cs"/>
              </a:rPr>
              <a:t>align our evaluations </a:t>
            </a:r>
            <a:r>
              <a:rPr kumimoji="0" lang="en-GB" sz="2400" i="1" u="none" strike="noStrike" kern="1200" cap="none" spc="0" normalizeH="0" baseline="0" noProof="0">
                <a:ln>
                  <a:noFill/>
                </a:ln>
                <a:solidFill>
                  <a:schemeClr val="tx1"/>
                </a:solidFill>
                <a:effectLst/>
                <a:uLnTx/>
                <a:uFillTx/>
                <a:latin typeface="Open Sans"/>
                <a:ea typeface="+mn-ea"/>
                <a:cs typeface="+mn-cs"/>
              </a:rPr>
              <a:t>with academic and practitioner metrics more thoroughly</a:t>
            </a:r>
          </a:p>
        </p:txBody>
      </p:sp>
      <p:sp>
        <p:nvSpPr>
          <p:cNvPr id="3" name="Arrow 3">
            <a:extLst>
              <a:ext uri="{FF2B5EF4-FFF2-40B4-BE49-F238E27FC236}">
                <a16:creationId xmlns:a16="http://schemas.microsoft.com/office/drawing/2014/main" id="{7EF15FB9-B8C5-290C-88FF-B61057D9BA59}"/>
              </a:ext>
            </a:extLst>
          </p:cNvPr>
          <p:cNvSpPr>
            <a:spLocks noChangeAspect="1" noEditPoints="1"/>
          </p:cNvSpPr>
          <p:nvPr>
            <p:custDataLst>
              <p:tags r:id="rId1"/>
            </p:custDataLst>
          </p:nvPr>
        </p:nvSpPr>
        <p:spPr bwMode="gray">
          <a:xfrm rot="11460796" flipH="1">
            <a:off x="1023821" y="2690286"/>
            <a:ext cx="1885259" cy="787443"/>
          </a:xfrm>
          <a:custGeom>
            <a:avLst/>
            <a:gdLst>
              <a:gd name="T0" fmla="*/ 404 w 553"/>
              <a:gd name="T1" fmla="*/ 86 h 111"/>
              <a:gd name="T2" fmla="*/ 514 w 553"/>
              <a:gd name="T3" fmla="*/ 59 h 111"/>
              <a:gd name="T4" fmla="*/ 453 w 553"/>
              <a:gd name="T5" fmla="*/ 60 h 111"/>
              <a:gd name="T6" fmla="*/ 449 w 553"/>
              <a:gd name="T7" fmla="*/ 46 h 111"/>
              <a:gd name="T8" fmla="*/ 410 w 553"/>
              <a:gd name="T9" fmla="*/ 70 h 111"/>
              <a:gd name="T10" fmla="*/ 391 w 553"/>
              <a:gd name="T11" fmla="*/ 41 h 111"/>
              <a:gd name="T12" fmla="*/ 127 w 553"/>
              <a:gd name="T13" fmla="*/ 64 h 111"/>
              <a:gd name="T14" fmla="*/ 43 w 553"/>
              <a:gd name="T15" fmla="*/ 90 h 111"/>
              <a:gd name="T16" fmla="*/ 2 w 553"/>
              <a:gd name="T17" fmla="*/ 111 h 111"/>
              <a:gd name="T18" fmla="*/ 348 w 553"/>
              <a:gd name="T19" fmla="*/ 21 h 111"/>
              <a:gd name="T20" fmla="*/ 389 w 553"/>
              <a:gd name="T21" fmla="*/ 21 h 111"/>
              <a:gd name="T22" fmla="*/ 477 w 553"/>
              <a:gd name="T23" fmla="*/ 3 h 111"/>
              <a:gd name="T24" fmla="*/ 543 w 553"/>
              <a:gd name="T25" fmla="*/ 58 h 111"/>
              <a:gd name="T26" fmla="*/ 550 w 553"/>
              <a:gd name="T27" fmla="*/ 66 h 111"/>
              <a:gd name="T28" fmla="*/ 544 w 553"/>
              <a:gd name="T29" fmla="*/ 65 h 111"/>
              <a:gd name="T30" fmla="*/ 530 w 553"/>
              <a:gd name="T31" fmla="*/ 62 h 111"/>
              <a:gd name="T32" fmla="*/ 525 w 553"/>
              <a:gd name="T33" fmla="*/ 62 h 111"/>
              <a:gd name="T34" fmla="*/ 534 w 553"/>
              <a:gd name="T35" fmla="*/ 57 h 111"/>
              <a:gd name="T36" fmla="*/ 500 w 553"/>
              <a:gd name="T37" fmla="*/ 43 h 111"/>
              <a:gd name="T38" fmla="*/ 516 w 553"/>
              <a:gd name="T39" fmla="*/ 49 h 111"/>
              <a:gd name="T40" fmla="*/ 516 w 553"/>
              <a:gd name="T41" fmla="*/ 52 h 111"/>
              <a:gd name="T42" fmla="*/ 529 w 553"/>
              <a:gd name="T43" fmla="*/ 50 h 111"/>
              <a:gd name="T44" fmla="*/ 469 w 553"/>
              <a:gd name="T45" fmla="*/ 22 h 111"/>
              <a:gd name="T46" fmla="*/ 471 w 553"/>
              <a:gd name="T47" fmla="*/ 30 h 111"/>
              <a:gd name="T48" fmla="*/ 492 w 553"/>
              <a:gd name="T49" fmla="*/ 34 h 111"/>
              <a:gd name="T50" fmla="*/ 497 w 553"/>
              <a:gd name="T51" fmla="*/ 36 h 111"/>
              <a:gd name="T52" fmla="*/ 501 w 553"/>
              <a:gd name="T53" fmla="*/ 36 h 111"/>
              <a:gd name="T54" fmla="*/ 502 w 553"/>
              <a:gd name="T55" fmla="*/ 38 h 111"/>
              <a:gd name="T56" fmla="*/ 495 w 553"/>
              <a:gd name="T57" fmla="*/ 42 h 111"/>
              <a:gd name="T58" fmla="*/ 494 w 553"/>
              <a:gd name="T59" fmla="*/ 49 h 111"/>
              <a:gd name="T60" fmla="*/ 494 w 553"/>
              <a:gd name="T61" fmla="*/ 49 h 111"/>
              <a:gd name="T62" fmla="*/ 492 w 553"/>
              <a:gd name="T63" fmla="*/ 47 h 111"/>
              <a:gd name="T64" fmla="*/ 483 w 553"/>
              <a:gd name="T65" fmla="*/ 47 h 111"/>
              <a:gd name="T66" fmla="*/ 492 w 553"/>
              <a:gd name="T67" fmla="*/ 39 h 111"/>
              <a:gd name="T68" fmla="*/ 480 w 553"/>
              <a:gd name="T69" fmla="*/ 37 h 111"/>
              <a:gd name="T70" fmla="*/ 481 w 553"/>
              <a:gd name="T71" fmla="*/ 44 h 111"/>
              <a:gd name="T72" fmla="*/ 463 w 553"/>
              <a:gd name="T73" fmla="*/ 44 h 111"/>
              <a:gd name="T74" fmla="*/ 468 w 553"/>
              <a:gd name="T75" fmla="*/ 49 h 111"/>
              <a:gd name="T76" fmla="*/ 458 w 553"/>
              <a:gd name="T77" fmla="*/ 53 h 111"/>
              <a:gd name="T78" fmla="*/ 463 w 553"/>
              <a:gd name="T79" fmla="*/ 32 h 111"/>
              <a:gd name="T80" fmla="*/ 465 w 553"/>
              <a:gd name="T81" fmla="*/ 33 h 111"/>
              <a:gd name="T82" fmla="*/ 457 w 553"/>
              <a:gd name="T83" fmla="*/ 37 h 111"/>
              <a:gd name="T84" fmla="*/ 459 w 553"/>
              <a:gd name="T85" fmla="*/ 43 h 111"/>
              <a:gd name="T86" fmla="*/ 423 w 553"/>
              <a:gd name="T87" fmla="*/ 27 h 111"/>
              <a:gd name="T88" fmla="*/ 456 w 553"/>
              <a:gd name="T89" fmla="*/ 32 h 111"/>
              <a:gd name="T90" fmla="*/ 180 w 553"/>
              <a:gd name="T91" fmla="*/ 52 h 111"/>
              <a:gd name="T92" fmla="*/ 391 w 553"/>
              <a:gd name="T93" fmla="*/ 37 h 111"/>
              <a:gd name="T94" fmla="*/ 434 w 553"/>
              <a:gd name="T95" fmla="*/ 33 h 111"/>
              <a:gd name="T96" fmla="*/ 360 w 553"/>
              <a:gd name="T97" fmla="*/ 27 h 111"/>
              <a:gd name="T98" fmla="*/ 232 w 553"/>
              <a:gd name="T99" fmla="*/ 40 h 111"/>
              <a:gd name="T100" fmla="*/ 115 w 553"/>
              <a:gd name="T101" fmla="*/ 6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53" h="111">
                <a:moveTo>
                  <a:pt x="548" y="70"/>
                </a:moveTo>
                <a:cubicBezTo>
                  <a:pt x="545" y="69"/>
                  <a:pt x="542" y="69"/>
                  <a:pt x="539" y="69"/>
                </a:cubicBezTo>
                <a:cubicBezTo>
                  <a:pt x="539" y="69"/>
                  <a:pt x="539" y="69"/>
                  <a:pt x="539" y="69"/>
                </a:cubicBezTo>
                <a:cubicBezTo>
                  <a:pt x="494" y="69"/>
                  <a:pt x="449" y="78"/>
                  <a:pt x="404" y="86"/>
                </a:cubicBezTo>
                <a:cubicBezTo>
                  <a:pt x="404" y="86"/>
                  <a:pt x="404" y="86"/>
                  <a:pt x="404" y="86"/>
                </a:cubicBezTo>
                <a:cubicBezTo>
                  <a:pt x="404" y="82"/>
                  <a:pt x="404" y="82"/>
                  <a:pt x="404" y="82"/>
                </a:cubicBezTo>
                <a:cubicBezTo>
                  <a:pt x="439" y="72"/>
                  <a:pt x="476" y="62"/>
                  <a:pt x="514" y="59"/>
                </a:cubicBezTo>
                <a:cubicBezTo>
                  <a:pt x="514" y="59"/>
                  <a:pt x="514" y="59"/>
                  <a:pt x="514" y="59"/>
                </a:cubicBezTo>
                <a:cubicBezTo>
                  <a:pt x="501" y="55"/>
                  <a:pt x="488" y="52"/>
                  <a:pt x="476" y="50"/>
                </a:cubicBezTo>
                <a:cubicBezTo>
                  <a:pt x="476" y="50"/>
                  <a:pt x="476" y="50"/>
                  <a:pt x="476" y="50"/>
                </a:cubicBezTo>
                <a:cubicBezTo>
                  <a:pt x="467" y="54"/>
                  <a:pt x="458" y="57"/>
                  <a:pt x="453" y="60"/>
                </a:cubicBezTo>
                <a:cubicBezTo>
                  <a:pt x="453" y="60"/>
                  <a:pt x="453" y="60"/>
                  <a:pt x="453" y="60"/>
                </a:cubicBezTo>
                <a:cubicBezTo>
                  <a:pt x="450" y="57"/>
                  <a:pt x="450" y="57"/>
                  <a:pt x="450" y="57"/>
                </a:cubicBezTo>
                <a:cubicBezTo>
                  <a:pt x="452" y="54"/>
                  <a:pt x="455" y="50"/>
                  <a:pt x="457" y="47"/>
                </a:cubicBezTo>
                <a:cubicBezTo>
                  <a:pt x="457" y="47"/>
                  <a:pt x="457" y="47"/>
                  <a:pt x="457" y="47"/>
                </a:cubicBezTo>
                <a:cubicBezTo>
                  <a:pt x="454" y="46"/>
                  <a:pt x="452" y="46"/>
                  <a:pt x="449" y="46"/>
                </a:cubicBezTo>
                <a:cubicBezTo>
                  <a:pt x="449" y="46"/>
                  <a:pt x="449" y="46"/>
                  <a:pt x="449" y="46"/>
                </a:cubicBezTo>
                <a:cubicBezTo>
                  <a:pt x="438" y="57"/>
                  <a:pt x="425" y="66"/>
                  <a:pt x="412" y="73"/>
                </a:cubicBezTo>
                <a:cubicBezTo>
                  <a:pt x="412" y="73"/>
                  <a:pt x="412" y="73"/>
                  <a:pt x="412" y="73"/>
                </a:cubicBezTo>
                <a:cubicBezTo>
                  <a:pt x="410" y="70"/>
                  <a:pt x="410" y="70"/>
                  <a:pt x="410" y="70"/>
                </a:cubicBezTo>
                <a:cubicBezTo>
                  <a:pt x="420" y="62"/>
                  <a:pt x="430" y="53"/>
                  <a:pt x="441" y="45"/>
                </a:cubicBezTo>
                <a:cubicBezTo>
                  <a:pt x="441" y="45"/>
                  <a:pt x="441" y="45"/>
                  <a:pt x="441" y="45"/>
                </a:cubicBezTo>
                <a:cubicBezTo>
                  <a:pt x="424" y="43"/>
                  <a:pt x="407" y="42"/>
                  <a:pt x="391" y="41"/>
                </a:cubicBezTo>
                <a:cubicBezTo>
                  <a:pt x="391" y="41"/>
                  <a:pt x="391" y="41"/>
                  <a:pt x="391" y="41"/>
                </a:cubicBezTo>
                <a:cubicBezTo>
                  <a:pt x="277" y="39"/>
                  <a:pt x="174" y="74"/>
                  <a:pt x="54" y="102"/>
                </a:cubicBezTo>
                <a:cubicBezTo>
                  <a:pt x="54" y="102"/>
                  <a:pt x="54" y="102"/>
                  <a:pt x="54" y="102"/>
                </a:cubicBezTo>
                <a:cubicBezTo>
                  <a:pt x="52" y="99"/>
                  <a:pt x="52" y="99"/>
                  <a:pt x="52" y="99"/>
                </a:cubicBezTo>
                <a:cubicBezTo>
                  <a:pt x="72" y="86"/>
                  <a:pt x="97" y="75"/>
                  <a:pt x="127" y="64"/>
                </a:cubicBezTo>
                <a:cubicBezTo>
                  <a:pt x="127" y="64"/>
                  <a:pt x="127" y="64"/>
                  <a:pt x="127" y="64"/>
                </a:cubicBezTo>
                <a:cubicBezTo>
                  <a:pt x="99" y="72"/>
                  <a:pt x="71" y="82"/>
                  <a:pt x="44" y="94"/>
                </a:cubicBezTo>
                <a:cubicBezTo>
                  <a:pt x="44" y="94"/>
                  <a:pt x="44" y="94"/>
                  <a:pt x="44" y="94"/>
                </a:cubicBezTo>
                <a:cubicBezTo>
                  <a:pt x="43" y="90"/>
                  <a:pt x="43" y="90"/>
                  <a:pt x="43" y="90"/>
                </a:cubicBezTo>
                <a:cubicBezTo>
                  <a:pt x="52" y="85"/>
                  <a:pt x="62" y="80"/>
                  <a:pt x="73" y="75"/>
                </a:cubicBezTo>
                <a:cubicBezTo>
                  <a:pt x="73" y="75"/>
                  <a:pt x="73" y="75"/>
                  <a:pt x="73" y="75"/>
                </a:cubicBezTo>
                <a:cubicBezTo>
                  <a:pt x="47" y="86"/>
                  <a:pt x="23" y="98"/>
                  <a:pt x="2" y="111"/>
                </a:cubicBezTo>
                <a:cubicBezTo>
                  <a:pt x="2" y="111"/>
                  <a:pt x="2" y="111"/>
                  <a:pt x="2" y="111"/>
                </a:cubicBezTo>
                <a:cubicBezTo>
                  <a:pt x="2" y="111"/>
                  <a:pt x="2" y="111"/>
                  <a:pt x="2" y="111"/>
                </a:cubicBezTo>
                <a:cubicBezTo>
                  <a:pt x="0" y="107"/>
                  <a:pt x="0" y="107"/>
                  <a:pt x="0" y="107"/>
                </a:cubicBezTo>
                <a:cubicBezTo>
                  <a:pt x="87" y="53"/>
                  <a:pt x="223" y="18"/>
                  <a:pt x="348" y="21"/>
                </a:cubicBezTo>
                <a:cubicBezTo>
                  <a:pt x="348" y="21"/>
                  <a:pt x="348" y="21"/>
                  <a:pt x="348" y="21"/>
                </a:cubicBezTo>
                <a:cubicBezTo>
                  <a:pt x="353" y="21"/>
                  <a:pt x="359" y="21"/>
                  <a:pt x="365" y="21"/>
                </a:cubicBezTo>
                <a:cubicBezTo>
                  <a:pt x="365" y="21"/>
                  <a:pt x="365" y="21"/>
                  <a:pt x="365" y="21"/>
                </a:cubicBezTo>
                <a:cubicBezTo>
                  <a:pt x="373" y="21"/>
                  <a:pt x="381" y="21"/>
                  <a:pt x="389" y="21"/>
                </a:cubicBezTo>
                <a:cubicBezTo>
                  <a:pt x="389" y="21"/>
                  <a:pt x="389" y="21"/>
                  <a:pt x="389" y="21"/>
                </a:cubicBezTo>
                <a:cubicBezTo>
                  <a:pt x="414" y="21"/>
                  <a:pt x="438" y="23"/>
                  <a:pt x="460" y="27"/>
                </a:cubicBezTo>
                <a:cubicBezTo>
                  <a:pt x="460" y="27"/>
                  <a:pt x="460" y="27"/>
                  <a:pt x="460" y="27"/>
                </a:cubicBezTo>
                <a:cubicBezTo>
                  <a:pt x="466" y="20"/>
                  <a:pt x="472" y="11"/>
                  <a:pt x="477" y="3"/>
                </a:cubicBezTo>
                <a:cubicBezTo>
                  <a:pt x="477" y="3"/>
                  <a:pt x="477" y="3"/>
                  <a:pt x="477" y="3"/>
                </a:cubicBezTo>
                <a:cubicBezTo>
                  <a:pt x="478" y="0"/>
                  <a:pt x="478" y="0"/>
                  <a:pt x="478" y="0"/>
                </a:cubicBezTo>
                <a:cubicBezTo>
                  <a:pt x="480" y="2"/>
                  <a:pt x="480" y="2"/>
                  <a:pt x="480" y="2"/>
                </a:cubicBezTo>
                <a:cubicBezTo>
                  <a:pt x="501" y="18"/>
                  <a:pt x="524" y="38"/>
                  <a:pt x="543" y="58"/>
                </a:cubicBezTo>
                <a:cubicBezTo>
                  <a:pt x="543" y="58"/>
                  <a:pt x="543" y="58"/>
                  <a:pt x="543" y="58"/>
                </a:cubicBezTo>
                <a:cubicBezTo>
                  <a:pt x="547" y="61"/>
                  <a:pt x="547" y="61"/>
                  <a:pt x="547" y="61"/>
                </a:cubicBezTo>
                <a:cubicBezTo>
                  <a:pt x="545" y="61"/>
                  <a:pt x="545" y="61"/>
                  <a:pt x="545" y="61"/>
                </a:cubicBezTo>
                <a:cubicBezTo>
                  <a:pt x="547" y="63"/>
                  <a:pt x="548" y="64"/>
                  <a:pt x="550" y="66"/>
                </a:cubicBezTo>
                <a:cubicBezTo>
                  <a:pt x="550" y="66"/>
                  <a:pt x="550" y="66"/>
                  <a:pt x="550" y="66"/>
                </a:cubicBezTo>
                <a:cubicBezTo>
                  <a:pt x="553" y="70"/>
                  <a:pt x="553" y="70"/>
                  <a:pt x="553" y="70"/>
                </a:cubicBezTo>
                <a:cubicBezTo>
                  <a:pt x="548" y="70"/>
                  <a:pt x="548" y="70"/>
                  <a:pt x="548" y="70"/>
                </a:cubicBezTo>
                <a:close/>
                <a:moveTo>
                  <a:pt x="540" y="65"/>
                </a:moveTo>
                <a:cubicBezTo>
                  <a:pt x="541" y="65"/>
                  <a:pt x="542" y="65"/>
                  <a:pt x="544" y="65"/>
                </a:cubicBezTo>
                <a:cubicBezTo>
                  <a:pt x="544" y="65"/>
                  <a:pt x="544" y="65"/>
                  <a:pt x="544" y="65"/>
                </a:cubicBezTo>
                <a:cubicBezTo>
                  <a:pt x="542" y="64"/>
                  <a:pt x="541" y="63"/>
                  <a:pt x="540" y="61"/>
                </a:cubicBezTo>
                <a:cubicBezTo>
                  <a:pt x="540" y="61"/>
                  <a:pt x="540" y="61"/>
                  <a:pt x="540" y="61"/>
                </a:cubicBezTo>
                <a:cubicBezTo>
                  <a:pt x="537" y="61"/>
                  <a:pt x="533" y="61"/>
                  <a:pt x="530" y="62"/>
                </a:cubicBezTo>
                <a:cubicBezTo>
                  <a:pt x="530" y="62"/>
                  <a:pt x="530" y="62"/>
                  <a:pt x="530" y="62"/>
                </a:cubicBezTo>
                <a:cubicBezTo>
                  <a:pt x="529" y="63"/>
                  <a:pt x="529" y="63"/>
                  <a:pt x="529" y="63"/>
                </a:cubicBezTo>
                <a:cubicBezTo>
                  <a:pt x="528" y="63"/>
                  <a:pt x="526" y="62"/>
                  <a:pt x="525" y="62"/>
                </a:cubicBezTo>
                <a:cubicBezTo>
                  <a:pt x="525" y="62"/>
                  <a:pt x="525" y="62"/>
                  <a:pt x="525" y="62"/>
                </a:cubicBezTo>
                <a:cubicBezTo>
                  <a:pt x="500" y="63"/>
                  <a:pt x="476" y="68"/>
                  <a:pt x="452" y="73"/>
                </a:cubicBezTo>
                <a:cubicBezTo>
                  <a:pt x="452" y="73"/>
                  <a:pt x="452" y="73"/>
                  <a:pt x="452" y="73"/>
                </a:cubicBezTo>
                <a:cubicBezTo>
                  <a:pt x="481" y="69"/>
                  <a:pt x="510" y="65"/>
                  <a:pt x="540" y="65"/>
                </a:cubicBezTo>
                <a:close/>
                <a:moveTo>
                  <a:pt x="534" y="57"/>
                </a:moveTo>
                <a:cubicBezTo>
                  <a:pt x="524" y="51"/>
                  <a:pt x="513" y="46"/>
                  <a:pt x="500" y="42"/>
                </a:cubicBezTo>
                <a:cubicBezTo>
                  <a:pt x="500" y="42"/>
                  <a:pt x="500" y="42"/>
                  <a:pt x="500" y="42"/>
                </a:cubicBezTo>
                <a:cubicBezTo>
                  <a:pt x="500" y="42"/>
                  <a:pt x="500" y="43"/>
                  <a:pt x="500" y="43"/>
                </a:cubicBezTo>
                <a:cubicBezTo>
                  <a:pt x="500" y="43"/>
                  <a:pt x="500" y="43"/>
                  <a:pt x="500" y="43"/>
                </a:cubicBezTo>
                <a:cubicBezTo>
                  <a:pt x="505" y="45"/>
                  <a:pt x="510" y="47"/>
                  <a:pt x="515" y="49"/>
                </a:cubicBezTo>
                <a:cubicBezTo>
                  <a:pt x="515" y="49"/>
                  <a:pt x="515" y="49"/>
                  <a:pt x="515" y="49"/>
                </a:cubicBezTo>
                <a:cubicBezTo>
                  <a:pt x="515" y="49"/>
                  <a:pt x="515" y="49"/>
                  <a:pt x="515" y="49"/>
                </a:cubicBezTo>
                <a:cubicBezTo>
                  <a:pt x="516" y="49"/>
                  <a:pt x="516" y="49"/>
                  <a:pt x="516" y="49"/>
                </a:cubicBezTo>
                <a:cubicBezTo>
                  <a:pt x="516" y="49"/>
                  <a:pt x="516" y="50"/>
                  <a:pt x="516" y="51"/>
                </a:cubicBezTo>
                <a:cubicBezTo>
                  <a:pt x="516" y="51"/>
                  <a:pt x="516" y="51"/>
                  <a:pt x="516" y="51"/>
                </a:cubicBezTo>
                <a:cubicBezTo>
                  <a:pt x="516" y="52"/>
                  <a:pt x="516" y="52"/>
                  <a:pt x="516" y="52"/>
                </a:cubicBezTo>
                <a:cubicBezTo>
                  <a:pt x="516" y="52"/>
                  <a:pt x="516" y="52"/>
                  <a:pt x="516" y="52"/>
                </a:cubicBezTo>
                <a:cubicBezTo>
                  <a:pt x="520" y="54"/>
                  <a:pt x="524" y="56"/>
                  <a:pt x="527" y="58"/>
                </a:cubicBezTo>
                <a:cubicBezTo>
                  <a:pt x="527" y="58"/>
                  <a:pt x="527" y="58"/>
                  <a:pt x="527" y="58"/>
                </a:cubicBezTo>
                <a:cubicBezTo>
                  <a:pt x="529" y="57"/>
                  <a:pt x="532" y="57"/>
                  <a:pt x="534" y="57"/>
                </a:cubicBezTo>
                <a:close/>
                <a:moveTo>
                  <a:pt x="529" y="50"/>
                </a:moveTo>
                <a:cubicBezTo>
                  <a:pt x="514" y="34"/>
                  <a:pt x="496" y="19"/>
                  <a:pt x="479" y="7"/>
                </a:cubicBezTo>
                <a:cubicBezTo>
                  <a:pt x="479" y="7"/>
                  <a:pt x="479" y="7"/>
                  <a:pt x="479" y="7"/>
                </a:cubicBezTo>
                <a:cubicBezTo>
                  <a:pt x="476" y="12"/>
                  <a:pt x="473" y="17"/>
                  <a:pt x="469" y="22"/>
                </a:cubicBezTo>
                <a:cubicBezTo>
                  <a:pt x="469" y="22"/>
                  <a:pt x="469" y="22"/>
                  <a:pt x="469" y="22"/>
                </a:cubicBezTo>
                <a:cubicBezTo>
                  <a:pt x="471" y="21"/>
                  <a:pt x="472" y="19"/>
                  <a:pt x="474" y="18"/>
                </a:cubicBezTo>
                <a:cubicBezTo>
                  <a:pt x="474" y="18"/>
                  <a:pt x="474" y="18"/>
                  <a:pt x="474" y="18"/>
                </a:cubicBezTo>
                <a:cubicBezTo>
                  <a:pt x="477" y="21"/>
                  <a:pt x="477" y="21"/>
                  <a:pt x="477" y="21"/>
                </a:cubicBezTo>
                <a:cubicBezTo>
                  <a:pt x="475" y="23"/>
                  <a:pt x="473" y="26"/>
                  <a:pt x="471" y="30"/>
                </a:cubicBezTo>
                <a:cubicBezTo>
                  <a:pt x="471" y="30"/>
                  <a:pt x="471" y="30"/>
                  <a:pt x="471" y="30"/>
                </a:cubicBezTo>
                <a:cubicBezTo>
                  <a:pt x="477" y="31"/>
                  <a:pt x="482" y="32"/>
                  <a:pt x="487" y="33"/>
                </a:cubicBezTo>
                <a:cubicBezTo>
                  <a:pt x="487" y="33"/>
                  <a:pt x="487" y="33"/>
                  <a:pt x="487" y="33"/>
                </a:cubicBezTo>
                <a:cubicBezTo>
                  <a:pt x="489" y="33"/>
                  <a:pt x="491" y="34"/>
                  <a:pt x="492" y="34"/>
                </a:cubicBezTo>
                <a:cubicBezTo>
                  <a:pt x="492" y="34"/>
                  <a:pt x="492" y="34"/>
                  <a:pt x="492" y="34"/>
                </a:cubicBezTo>
                <a:cubicBezTo>
                  <a:pt x="492" y="35"/>
                  <a:pt x="492" y="35"/>
                  <a:pt x="492" y="35"/>
                </a:cubicBezTo>
                <a:cubicBezTo>
                  <a:pt x="494" y="35"/>
                  <a:pt x="495" y="36"/>
                  <a:pt x="497" y="36"/>
                </a:cubicBezTo>
                <a:cubicBezTo>
                  <a:pt x="497" y="36"/>
                  <a:pt x="497" y="36"/>
                  <a:pt x="497" y="36"/>
                </a:cubicBezTo>
                <a:cubicBezTo>
                  <a:pt x="497" y="36"/>
                  <a:pt x="498" y="36"/>
                  <a:pt x="498" y="35"/>
                </a:cubicBezTo>
                <a:cubicBezTo>
                  <a:pt x="498" y="35"/>
                  <a:pt x="498" y="35"/>
                  <a:pt x="498" y="35"/>
                </a:cubicBezTo>
                <a:cubicBezTo>
                  <a:pt x="500" y="34"/>
                  <a:pt x="500" y="34"/>
                  <a:pt x="500" y="34"/>
                </a:cubicBezTo>
                <a:cubicBezTo>
                  <a:pt x="501" y="36"/>
                  <a:pt x="501" y="36"/>
                  <a:pt x="501" y="36"/>
                </a:cubicBezTo>
                <a:cubicBezTo>
                  <a:pt x="502" y="36"/>
                  <a:pt x="502" y="37"/>
                  <a:pt x="502" y="38"/>
                </a:cubicBezTo>
                <a:cubicBezTo>
                  <a:pt x="502" y="38"/>
                  <a:pt x="502" y="38"/>
                  <a:pt x="502" y="38"/>
                </a:cubicBezTo>
                <a:cubicBezTo>
                  <a:pt x="502" y="38"/>
                  <a:pt x="502" y="38"/>
                  <a:pt x="502" y="38"/>
                </a:cubicBezTo>
                <a:cubicBezTo>
                  <a:pt x="502" y="38"/>
                  <a:pt x="502" y="38"/>
                  <a:pt x="502" y="38"/>
                </a:cubicBezTo>
                <a:cubicBezTo>
                  <a:pt x="511" y="41"/>
                  <a:pt x="521" y="45"/>
                  <a:pt x="529" y="50"/>
                </a:cubicBezTo>
                <a:close/>
                <a:moveTo>
                  <a:pt x="496" y="41"/>
                </a:moveTo>
                <a:cubicBezTo>
                  <a:pt x="496" y="41"/>
                  <a:pt x="496" y="42"/>
                  <a:pt x="495" y="42"/>
                </a:cubicBezTo>
                <a:cubicBezTo>
                  <a:pt x="495" y="42"/>
                  <a:pt x="495" y="42"/>
                  <a:pt x="495" y="42"/>
                </a:cubicBezTo>
                <a:cubicBezTo>
                  <a:pt x="495" y="42"/>
                  <a:pt x="496" y="42"/>
                  <a:pt x="496" y="42"/>
                </a:cubicBezTo>
                <a:cubicBezTo>
                  <a:pt x="496" y="42"/>
                  <a:pt x="496" y="42"/>
                  <a:pt x="496" y="42"/>
                </a:cubicBezTo>
                <a:cubicBezTo>
                  <a:pt x="496" y="42"/>
                  <a:pt x="496" y="42"/>
                  <a:pt x="496" y="41"/>
                </a:cubicBezTo>
                <a:close/>
                <a:moveTo>
                  <a:pt x="494" y="49"/>
                </a:moveTo>
                <a:cubicBezTo>
                  <a:pt x="494" y="50"/>
                  <a:pt x="494" y="50"/>
                  <a:pt x="494" y="50"/>
                </a:cubicBezTo>
                <a:cubicBezTo>
                  <a:pt x="494" y="50"/>
                  <a:pt x="494" y="50"/>
                  <a:pt x="494" y="50"/>
                </a:cubicBezTo>
                <a:cubicBezTo>
                  <a:pt x="494" y="50"/>
                  <a:pt x="494" y="50"/>
                  <a:pt x="494" y="50"/>
                </a:cubicBezTo>
                <a:cubicBezTo>
                  <a:pt x="494" y="49"/>
                  <a:pt x="494" y="49"/>
                  <a:pt x="494" y="49"/>
                </a:cubicBezTo>
                <a:close/>
                <a:moveTo>
                  <a:pt x="493" y="48"/>
                </a:moveTo>
                <a:cubicBezTo>
                  <a:pt x="493" y="49"/>
                  <a:pt x="493" y="49"/>
                  <a:pt x="493" y="49"/>
                </a:cubicBezTo>
                <a:cubicBezTo>
                  <a:pt x="493" y="48"/>
                  <a:pt x="493" y="48"/>
                  <a:pt x="493" y="48"/>
                </a:cubicBezTo>
                <a:close/>
                <a:moveTo>
                  <a:pt x="492" y="47"/>
                </a:moveTo>
                <a:cubicBezTo>
                  <a:pt x="490" y="47"/>
                  <a:pt x="489" y="46"/>
                  <a:pt x="487" y="46"/>
                </a:cubicBezTo>
                <a:cubicBezTo>
                  <a:pt x="487" y="46"/>
                  <a:pt x="487" y="46"/>
                  <a:pt x="487" y="46"/>
                </a:cubicBezTo>
                <a:cubicBezTo>
                  <a:pt x="486" y="46"/>
                  <a:pt x="484" y="47"/>
                  <a:pt x="483" y="47"/>
                </a:cubicBezTo>
                <a:cubicBezTo>
                  <a:pt x="483" y="47"/>
                  <a:pt x="483" y="47"/>
                  <a:pt x="483" y="47"/>
                </a:cubicBezTo>
                <a:cubicBezTo>
                  <a:pt x="486" y="48"/>
                  <a:pt x="488" y="48"/>
                  <a:pt x="491" y="49"/>
                </a:cubicBezTo>
                <a:cubicBezTo>
                  <a:pt x="491" y="49"/>
                  <a:pt x="491" y="49"/>
                  <a:pt x="491" y="49"/>
                </a:cubicBezTo>
                <a:cubicBezTo>
                  <a:pt x="491" y="48"/>
                  <a:pt x="492" y="48"/>
                  <a:pt x="492" y="47"/>
                </a:cubicBezTo>
                <a:close/>
                <a:moveTo>
                  <a:pt x="492" y="39"/>
                </a:moveTo>
                <a:cubicBezTo>
                  <a:pt x="490" y="39"/>
                  <a:pt x="488" y="38"/>
                  <a:pt x="487" y="38"/>
                </a:cubicBezTo>
                <a:cubicBezTo>
                  <a:pt x="487" y="38"/>
                  <a:pt x="487" y="38"/>
                  <a:pt x="487" y="38"/>
                </a:cubicBezTo>
                <a:cubicBezTo>
                  <a:pt x="484" y="37"/>
                  <a:pt x="482" y="37"/>
                  <a:pt x="480" y="37"/>
                </a:cubicBezTo>
                <a:cubicBezTo>
                  <a:pt x="480" y="37"/>
                  <a:pt x="480" y="37"/>
                  <a:pt x="480" y="37"/>
                </a:cubicBezTo>
                <a:cubicBezTo>
                  <a:pt x="483" y="38"/>
                  <a:pt x="486" y="39"/>
                  <a:pt x="490" y="40"/>
                </a:cubicBezTo>
                <a:cubicBezTo>
                  <a:pt x="490" y="40"/>
                  <a:pt x="490" y="40"/>
                  <a:pt x="490" y="40"/>
                </a:cubicBezTo>
                <a:cubicBezTo>
                  <a:pt x="490" y="40"/>
                  <a:pt x="491" y="39"/>
                  <a:pt x="492" y="39"/>
                </a:cubicBezTo>
                <a:close/>
                <a:moveTo>
                  <a:pt x="481" y="44"/>
                </a:moveTo>
                <a:cubicBezTo>
                  <a:pt x="476" y="42"/>
                  <a:pt x="471" y="41"/>
                  <a:pt x="466" y="40"/>
                </a:cubicBezTo>
                <a:cubicBezTo>
                  <a:pt x="466" y="40"/>
                  <a:pt x="466" y="40"/>
                  <a:pt x="466" y="40"/>
                </a:cubicBezTo>
                <a:cubicBezTo>
                  <a:pt x="465" y="41"/>
                  <a:pt x="464" y="42"/>
                  <a:pt x="463" y="44"/>
                </a:cubicBezTo>
                <a:cubicBezTo>
                  <a:pt x="463" y="44"/>
                  <a:pt x="463" y="44"/>
                  <a:pt x="463" y="44"/>
                </a:cubicBezTo>
                <a:cubicBezTo>
                  <a:pt x="467" y="44"/>
                  <a:pt x="472" y="45"/>
                  <a:pt x="476" y="46"/>
                </a:cubicBezTo>
                <a:cubicBezTo>
                  <a:pt x="476" y="46"/>
                  <a:pt x="476" y="46"/>
                  <a:pt x="476" y="46"/>
                </a:cubicBezTo>
                <a:cubicBezTo>
                  <a:pt x="477" y="45"/>
                  <a:pt x="479" y="45"/>
                  <a:pt x="481" y="44"/>
                </a:cubicBezTo>
                <a:close/>
                <a:moveTo>
                  <a:pt x="468" y="49"/>
                </a:moveTo>
                <a:cubicBezTo>
                  <a:pt x="466" y="48"/>
                  <a:pt x="463" y="48"/>
                  <a:pt x="461" y="48"/>
                </a:cubicBezTo>
                <a:cubicBezTo>
                  <a:pt x="461" y="48"/>
                  <a:pt x="461" y="48"/>
                  <a:pt x="461" y="48"/>
                </a:cubicBezTo>
                <a:cubicBezTo>
                  <a:pt x="460" y="49"/>
                  <a:pt x="459" y="51"/>
                  <a:pt x="458" y="53"/>
                </a:cubicBezTo>
                <a:cubicBezTo>
                  <a:pt x="458" y="53"/>
                  <a:pt x="458" y="53"/>
                  <a:pt x="458" y="53"/>
                </a:cubicBezTo>
                <a:cubicBezTo>
                  <a:pt x="461" y="51"/>
                  <a:pt x="465" y="50"/>
                  <a:pt x="468" y="49"/>
                </a:cubicBezTo>
                <a:close/>
                <a:moveTo>
                  <a:pt x="465" y="32"/>
                </a:moveTo>
                <a:cubicBezTo>
                  <a:pt x="464" y="32"/>
                  <a:pt x="464" y="32"/>
                  <a:pt x="463" y="32"/>
                </a:cubicBezTo>
                <a:cubicBezTo>
                  <a:pt x="463" y="32"/>
                  <a:pt x="463" y="32"/>
                  <a:pt x="463" y="32"/>
                </a:cubicBezTo>
                <a:cubicBezTo>
                  <a:pt x="463" y="32"/>
                  <a:pt x="463" y="33"/>
                  <a:pt x="462" y="33"/>
                </a:cubicBezTo>
                <a:cubicBezTo>
                  <a:pt x="462" y="33"/>
                  <a:pt x="462" y="33"/>
                  <a:pt x="462" y="33"/>
                </a:cubicBezTo>
                <a:cubicBezTo>
                  <a:pt x="463" y="33"/>
                  <a:pt x="464" y="33"/>
                  <a:pt x="465" y="33"/>
                </a:cubicBezTo>
                <a:cubicBezTo>
                  <a:pt x="465" y="33"/>
                  <a:pt x="465" y="33"/>
                  <a:pt x="465" y="33"/>
                </a:cubicBezTo>
                <a:cubicBezTo>
                  <a:pt x="465" y="33"/>
                  <a:pt x="465" y="33"/>
                  <a:pt x="465" y="32"/>
                </a:cubicBezTo>
                <a:close/>
                <a:moveTo>
                  <a:pt x="462" y="39"/>
                </a:moveTo>
                <a:cubicBezTo>
                  <a:pt x="460" y="38"/>
                  <a:pt x="459" y="38"/>
                  <a:pt x="457" y="37"/>
                </a:cubicBezTo>
                <a:cubicBezTo>
                  <a:pt x="457" y="37"/>
                  <a:pt x="457" y="37"/>
                  <a:pt x="457" y="37"/>
                </a:cubicBezTo>
                <a:cubicBezTo>
                  <a:pt x="456" y="39"/>
                  <a:pt x="454" y="41"/>
                  <a:pt x="453" y="42"/>
                </a:cubicBezTo>
                <a:cubicBezTo>
                  <a:pt x="453" y="42"/>
                  <a:pt x="453" y="42"/>
                  <a:pt x="453" y="42"/>
                </a:cubicBezTo>
                <a:cubicBezTo>
                  <a:pt x="455" y="42"/>
                  <a:pt x="457" y="43"/>
                  <a:pt x="459" y="43"/>
                </a:cubicBezTo>
                <a:cubicBezTo>
                  <a:pt x="459" y="43"/>
                  <a:pt x="459" y="43"/>
                  <a:pt x="459" y="43"/>
                </a:cubicBezTo>
                <a:cubicBezTo>
                  <a:pt x="460" y="42"/>
                  <a:pt x="461" y="40"/>
                  <a:pt x="462" y="39"/>
                </a:cubicBezTo>
                <a:close/>
                <a:moveTo>
                  <a:pt x="457" y="31"/>
                </a:moveTo>
                <a:cubicBezTo>
                  <a:pt x="446" y="29"/>
                  <a:pt x="435" y="28"/>
                  <a:pt x="423" y="27"/>
                </a:cubicBezTo>
                <a:cubicBezTo>
                  <a:pt x="423" y="27"/>
                  <a:pt x="423" y="27"/>
                  <a:pt x="423" y="27"/>
                </a:cubicBezTo>
                <a:cubicBezTo>
                  <a:pt x="425" y="27"/>
                  <a:pt x="426" y="27"/>
                  <a:pt x="428" y="27"/>
                </a:cubicBezTo>
                <a:cubicBezTo>
                  <a:pt x="428" y="27"/>
                  <a:pt x="428" y="27"/>
                  <a:pt x="428" y="27"/>
                </a:cubicBezTo>
                <a:cubicBezTo>
                  <a:pt x="437" y="29"/>
                  <a:pt x="447" y="30"/>
                  <a:pt x="456" y="32"/>
                </a:cubicBezTo>
                <a:cubicBezTo>
                  <a:pt x="456" y="32"/>
                  <a:pt x="456" y="32"/>
                  <a:pt x="456" y="32"/>
                </a:cubicBezTo>
                <a:cubicBezTo>
                  <a:pt x="457" y="32"/>
                  <a:pt x="457" y="31"/>
                  <a:pt x="457" y="31"/>
                </a:cubicBezTo>
                <a:close/>
                <a:moveTo>
                  <a:pt x="451" y="37"/>
                </a:moveTo>
                <a:cubicBezTo>
                  <a:pt x="360" y="36"/>
                  <a:pt x="268" y="36"/>
                  <a:pt x="180" y="52"/>
                </a:cubicBezTo>
                <a:cubicBezTo>
                  <a:pt x="180" y="52"/>
                  <a:pt x="180" y="52"/>
                  <a:pt x="180" y="52"/>
                </a:cubicBezTo>
                <a:cubicBezTo>
                  <a:pt x="136" y="64"/>
                  <a:pt x="96" y="79"/>
                  <a:pt x="66" y="95"/>
                </a:cubicBezTo>
                <a:cubicBezTo>
                  <a:pt x="66" y="95"/>
                  <a:pt x="66" y="95"/>
                  <a:pt x="66" y="95"/>
                </a:cubicBezTo>
                <a:cubicBezTo>
                  <a:pt x="180" y="68"/>
                  <a:pt x="281" y="35"/>
                  <a:pt x="391" y="37"/>
                </a:cubicBezTo>
                <a:cubicBezTo>
                  <a:pt x="391" y="37"/>
                  <a:pt x="391" y="37"/>
                  <a:pt x="391" y="37"/>
                </a:cubicBezTo>
                <a:cubicBezTo>
                  <a:pt x="409" y="38"/>
                  <a:pt x="427" y="39"/>
                  <a:pt x="445" y="41"/>
                </a:cubicBezTo>
                <a:cubicBezTo>
                  <a:pt x="445" y="41"/>
                  <a:pt x="445" y="41"/>
                  <a:pt x="445" y="41"/>
                </a:cubicBezTo>
                <a:cubicBezTo>
                  <a:pt x="447" y="40"/>
                  <a:pt x="449" y="38"/>
                  <a:pt x="451" y="37"/>
                </a:cubicBezTo>
                <a:close/>
                <a:moveTo>
                  <a:pt x="434" y="33"/>
                </a:moveTo>
                <a:cubicBezTo>
                  <a:pt x="432" y="32"/>
                  <a:pt x="429" y="32"/>
                  <a:pt x="427" y="31"/>
                </a:cubicBezTo>
                <a:cubicBezTo>
                  <a:pt x="427" y="31"/>
                  <a:pt x="427" y="31"/>
                  <a:pt x="427" y="31"/>
                </a:cubicBezTo>
                <a:cubicBezTo>
                  <a:pt x="406" y="29"/>
                  <a:pt x="383" y="27"/>
                  <a:pt x="360" y="27"/>
                </a:cubicBezTo>
                <a:cubicBezTo>
                  <a:pt x="360" y="27"/>
                  <a:pt x="360" y="27"/>
                  <a:pt x="360" y="27"/>
                </a:cubicBezTo>
                <a:cubicBezTo>
                  <a:pt x="350" y="26"/>
                  <a:pt x="340" y="27"/>
                  <a:pt x="330" y="27"/>
                </a:cubicBezTo>
                <a:cubicBezTo>
                  <a:pt x="330" y="27"/>
                  <a:pt x="330" y="27"/>
                  <a:pt x="330" y="27"/>
                </a:cubicBezTo>
                <a:cubicBezTo>
                  <a:pt x="297" y="29"/>
                  <a:pt x="264" y="34"/>
                  <a:pt x="232" y="40"/>
                </a:cubicBezTo>
                <a:cubicBezTo>
                  <a:pt x="232" y="40"/>
                  <a:pt x="232" y="40"/>
                  <a:pt x="232" y="40"/>
                </a:cubicBezTo>
                <a:cubicBezTo>
                  <a:pt x="298" y="32"/>
                  <a:pt x="366" y="32"/>
                  <a:pt x="434" y="33"/>
                </a:cubicBezTo>
                <a:close/>
                <a:moveTo>
                  <a:pt x="241" y="34"/>
                </a:moveTo>
                <a:cubicBezTo>
                  <a:pt x="196" y="41"/>
                  <a:pt x="153" y="51"/>
                  <a:pt x="115" y="63"/>
                </a:cubicBezTo>
                <a:cubicBezTo>
                  <a:pt x="115" y="63"/>
                  <a:pt x="115" y="63"/>
                  <a:pt x="115" y="63"/>
                </a:cubicBezTo>
                <a:cubicBezTo>
                  <a:pt x="136" y="57"/>
                  <a:pt x="157" y="52"/>
                  <a:pt x="179" y="48"/>
                </a:cubicBezTo>
                <a:cubicBezTo>
                  <a:pt x="179" y="48"/>
                  <a:pt x="179" y="48"/>
                  <a:pt x="179" y="48"/>
                </a:cubicBezTo>
                <a:cubicBezTo>
                  <a:pt x="199" y="43"/>
                  <a:pt x="220" y="38"/>
                  <a:pt x="241" y="34"/>
                </a:cubicBezTo>
                <a:close/>
              </a:path>
            </a:pathLst>
          </a:custGeom>
          <a:solidFill>
            <a:srgbClr val="003AFF"/>
          </a:solidFill>
          <a:ln>
            <a:noFill/>
          </a:ln>
        </p:spPr>
        <p:txBody>
          <a:bodyPr vert="horz" wrap="square" lIns="72468" tIns="36239" rIns="72468" bIns="36239" numCol="1" anchor="t" anchorCtr="0" compatLnSpc="1">
            <a:prstTxWarp prst="textNoShape">
              <a:avLst/>
            </a:prstTxWarp>
          </a:bodyPr>
          <a:lstStyle/>
          <a:p>
            <a:pPr marL="0" marR="0" lvl="0" indent="0" algn="l" defTabSz="984250" rtl="0" eaLnBrk="1" fontAlgn="base" latinLnBrk="0" hangingPunct="1">
              <a:lnSpc>
                <a:spcPct val="100000"/>
              </a:lnSpc>
              <a:spcBef>
                <a:spcPct val="0"/>
              </a:spcBef>
              <a:spcAft>
                <a:spcPct val="0"/>
              </a:spcAft>
              <a:buClrTx/>
              <a:buSzTx/>
              <a:buFontTx/>
              <a:buNone/>
              <a:tabLst/>
              <a:defRPr/>
            </a:pPr>
            <a:endParaRPr kumimoji="0" lang="en-GB" sz="1900" b="0" i="0" u="none" strike="noStrike" kern="1200" cap="none" spc="0" normalizeH="0" baseline="0" noProof="0">
              <a:ln>
                <a:noFill/>
              </a:ln>
              <a:solidFill>
                <a:srgbClr val="FFDCB9"/>
              </a:solidFill>
              <a:effectLst/>
              <a:uLnTx/>
              <a:uFillTx/>
              <a:latin typeface="Verdana"/>
              <a:ea typeface="+mn-ea"/>
              <a:cs typeface="Arial" panose="020B0604020202020204" pitchFamily="34" charset="0"/>
            </a:endParaRPr>
          </a:p>
        </p:txBody>
      </p:sp>
      <p:sp>
        <p:nvSpPr>
          <p:cNvPr id="4" name="Arrow 3">
            <a:extLst>
              <a:ext uri="{FF2B5EF4-FFF2-40B4-BE49-F238E27FC236}">
                <a16:creationId xmlns:a16="http://schemas.microsoft.com/office/drawing/2014/main" id="{27687516-54ED-9D50-3E65-A0FB583FDACF}"/>
              </a:ext>
            </a:extLst>
          </p:cNvPr>
          <p:cNvSpPr>
            <a:spLocks noChangeAspect="1" noEditPoints="1"/>
          </p:cNvSpPr>
          <p:nvPr>
            <p:custDataLst>
              <p:tags r:id="rId2"/>
            </p:custDataLst>
          </p:nvPr>
        </p:nvSpPr>
        <p:spPr bwMode="gray">
          <a:xfrm rot="11460796" flipH="1">
            <a:off x="1023820" y="4945497"/>
            <a:ext cx="1885259" cy="787443"/>
          </a:xfrm>
          <a:custGeom>
            <a:avLst/>
            <a:gdLst>
              <a:gd name="T0" fmla="*/ 404 w 553"/>
              <a:gd name="T1" fmla="*/ 86 h 111"/>
              <a:gd name="T2" fmla="*/ 514 w 553"/>
              <a:gd name="T3" fmla="*/ 59 h 111"/>
              <a:gd name="T4" fmla="*/ 453 w 553"/>
              <a:gd name="T5" fmla="*/ 60 h 111"/>
              <a:gd name="T6" fmla="*/ 449 w 553"/>
              <a:gd name="T7" fmla="*/ 46 h 111"/>
              <a:gd name="T8" fmla="*/ 410 w 553"/>
              <a:gd name="T9" fmla="*/ 70 h 111"/>
              <a:gd name="T10" fmla="*/ 391 w 553"/>
              <a:gd name="T11" fmla="*/ 41 h 111"/>
              <a:gd name="T12" fmla="*/ 127 w 553"/>
              <a:gd name="T13" fmla="*/ 64 h 111"/>
              <a:gd name="T14" fmla="*/ 43 w 553"/>
              <a:gd name="T15" fmla="*/ 90 h 111"/>
              <a:gd name="T16" fmla="*/ 2 w 553"/>
              <a:gd name="T17" fmla="*/ 111 h 111"/>
              <a:gd name="T18" fmla="*/ 348 w 553"/>
              <a:gd name="T19" fmla="*/ 21 h 111"/>
              <a:gd name="T20" fmla="*/ 389 w 553"/>
              <a:gd name="T21" fmla="*/ 21 h 111"/>
              <a:gd name="T22" fmla="*/ 477 w 553"/>
              <a:gd name="T23" fmla="*/ 3 h 111"/>
              <a:gd name="T24" fmla="*/ 543 w 553"/>
              <a:gd name="T25" fmla="*/ 58 h 111"/>
              <a:gd name="T26" fmla="*/ 550 w 553"/>
              <a:gd name="T27" fmla="*/ 66 h 111"/>
              <a:gd name="T28" fmla="*/ 544 w 553"/>
              <a:gd name="T29" fmla="*/ 65 h 111"/>
              <a:gd name="T30" fmla="*/ 530 w 553"/>
              <a:gd name="T31" fmla="*/ 62 h 111"/>
              <a:gd name="T32" fmla="*/ 525 w 553"/>
              <a:gd name="T33" fmla="*/ 62 h 111"/>
              <a:gd name="T34" fmla="*/ 534 w 553"/>
              <a:gd name="T35" fmla="*/ 57 h 111"/>
              <a:gd name="T36" fmla="*/ 500 w 553"/>
              <a:gd name="T37" fmla="*/ 43 h 111"/>
              <a:gd name="T38" fmla="*/ 516 w 553"/>
              <a:gd name="T39" fmla="*/ 49 h 111"/>
              <a:gd name="T40" fmla="*/ 516 w 553"/>
              <a:gd name="T41" fmla="*/ 52 h 111"/>
              <a:gd name="T42" fmla="*/ 529 w 553"/>
              <a:gd name="T43" fmla="*/ 50 h 111"/>
              <a:gd name="T44" fmla="*/ 469 w 553"/>
              <a:gd name="T45" fmla="*/ 22 h 111"/>
              <a:gd name="T46" fmla="*/ 471 w 553"/>
              <a:gd name="T47" fmla="*/ 30 h 111"/>
              <a:gd name="T48" fmla="*/ 492 w 553"/>
              <a:gd name="T49" fmla="*/ 34 h 111"/>
              <a:gd name="T50" fmla="*/ 497 w 553"/>
              <a:gd name="T51" fmla="*/ 36 h 111"/>
              <a:gd name="T52" fmla="*/ 501 w 553"/>
              <a:gd name="T53" fmla="*/ 36 h 111"/>
              <a:gd name="T54" fmla="*/ 502 w 553"/>
              <a:gd name="T55" fmla="*/ 38 h 111"/>
              <a:gd name="T56" fmla="*/ 495 w 553"/>
              <a:gd name="T57" fmla="*/ 42 h 111"/>
              <a:gd name="T58" fmla="*/ 494 w 553"/>
              <a:gd name="T59" fmla="*/ 49 h 111"/>
              <a:gd name="T60" fmla="*/ 494 w 553"/>
              <a:gd name="T61" fmla="*/ 49 h 111"/>
              <a:gd name="T62" fmla="*/ 492 w 553"/>
              <a:gd name="T63" fmla="*/ 47 h 111"/>
              <a:gd name="T64" fmla="*/ 483 w 553"/>
              <a:gd name="T65" fmla="*/ 47 h 111"/>
              <a:gd name="T66" fmla="*/ 492 w 553"/>
              <a:gd name="T67" fmla="*/ 39 h 111"/>
              <a:gd name="T68" fmla="*/ 480 w 553"/>
              <a:gd name="T69" fmla="*/ 37 h 111"/>
              <a:gd name="T70" fmla="*/ 481 w 553"/>
              <a:gd name="T71" fmla="*/ 44 h 111"/>
              <a:gd name="T72" fmla="*/ 463 w 553"/>
              <a:gd name="T73" fmla="*/ 44 h 111"/>
              <a:gd name="T74" fmla="*/ 468 w 553"/>
              <a:gd name="T75" fmla="*/ 49 h 111"/>
              <a:gd name="T76" fmla="*/ 458 w 553"/>
              <a:gd name="T77" fmla="*/ 53 h 111"/>
              <a:gd name="T78" fmla="*/ 463 w 553"/>
              <a:gd name="T79" fmla="*/ 32 h 111"/>
              <a:gd name="T80" fmla="*/ 465 w 553"/>
              <a:gd name="T81" fmla="*/ 33 h 111"/>
              <a:gd name="T82" fmla="*/ 457 w 553"/>
              <a:gd name="T83" fmla="*/ 37 h 111"/>
              <a:gd name="T84" fmla="*/ 459 w 553"/>
              <a:gd name="T85" fmla="*/ 43 h 111"/>
              <a:gd name="T86" fmla="*/ 423 w 553"/>
              <a:gd name="T87" fmla="*/ 27 h 111"/>
              <a:gd name="T88" fmla="*/ 456 w 553"/>
              <a:gd name="T89" fmla="*/ 32 h 111"/>
              <a:gd name="T90" fmla="*/ 180 w 553"/>
              <a:gd name="T91" fmla="*/ 52 h 111"/>
              <a:gd name="T92" fmla="*/ 391 w 553"/>
              <a:gd name="T93" fmla="*/ 37 h 111"/>
              <a:gd name="T94" fmla="*/ 434 w 553"/>
              <a:gd name="T95" fmla="*/ 33 h 111"/>
              <a:gd name="T96" fmla="*/ 360 w 553"/>
              <a:gd name="T97" fmla="*/ 27 h 111"/>
              <a:gd name="T98" fmla="*/ 232 w 553"/>
              <a:gd name="T99" fmla="*/ 40 h 111"/>
              <a:gd name="T100" fmla="*/ 115 w 553"/>
              <a:gd name="T101" fmla="*/ 6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53" h="111">
                <a:moveTo>
                  <a:pt x="548" y="70"/>
                </a:moveTo>
                <a:cubicBezTo>
                  <a:pt x="545" y="69"/>
                  <a:pt x="542" y="69"/>
                  <a:pt x="539" y="69"/>
                </a:cubicBezTo>
                <a:cubicBezTo>
                  <a:pt x="539" y="69"/>
                  <a:pt x="539" y="69"/>
                  <a:pt x="539" y="69"/>
                </a:cubicBezTo>
                <a:cubicBezTo>
                  <a:pt x="494" y="69"/>
                  <a:pt x="449" y="78"/>
                  <a:pt x="404" y="86"/>
                </a:cubicBezTo>
                <a:cubicBezTo>
                  <a:pt x="404" y="86"/>
                  <a:pt x="404" y="86"/>
                  <a:pt x="404" y="86"/>
                </a:cubicBezTo>
                <a:cubicBezTo>
                  <a:pt x="404" y="82"/>
                  <a:pt x="404" y="82"/>
                  <a:pt x="404" y="82"/>
                </a:cubicBezTo>
                <a:cubicBezTo>
                  <a:pt x="439" y="72"/>
                  <a:pt x="476" y="62"/>
                  <a:pt x="514" y="59"/>
                </a:cubicBezTo>
                <a:cubicBezTo>
                  <a:pt x="514" y="59"/>
                  <a:pt x="514" y="59"/>
                  <a:pt x="514" y="59"/>
                </a:cubicBezTo>
                <a:cubicBezTo>
                  <a:pt x="501" y="55"/>
                  <a:pt x="488" y="52"/>
                  <a:pt x="476" y="50"/>
                </a:cubicBezTo>
                <a:cubicBezTo>
                  <a:pt x="476" y="50"/>
                  <a:pt x="476" y="50"/>
                  <a:pt x="476" y="50"/>
                </a:cubicBezTo>
                <a:cubicBezTo>
                  <a:pt x="467" y="54"/>
                  <a:pt x="458" y="57"/>
                  <a:pt x="453" y="60"/>
                </a:cubicBezTo>
                <a:cubicBezTo>
                  <a:pt x="453" y="60"/>
                  <a:pt x="453" y="60"/>
                  <a:pt x="453" y="60"/>
                </a:cubicBezTo>
                <a:cubicBezTo>
                  <a:pt x="450" y="57"/>
                  <a:pt x="450" y="57"/>
                  <a:pt x="450" y="57"/>
                </a:cubicBezTo>
                <a:cubicBezTo>
                  <a:pt x="452" y="54"/>
                  <a:pt x="455" y="50"/>
                  <a:pt x="457" y="47"/>
                </a:cubicBezTo>
                <a:cubicBezTo>
                  <a:pt x="457" y="47"/>
                  <a:pt x="457" y="47"/>
                  <a:pt x="457" y="47"/>
                </a:cubicBezTo>
                <a:cubicBezTo>
                  <a:pt x="454" y="46"/>
                  <a:pt x="452" y="46"/>
                  <a:pt x="449" y="46"/>
                </a:cubicBezTo>
                <a:cubicBezTo>
                  <a:pt x="449" y="46"/>
                  <a:pt x="449" y="46"/>
                  <a:pt x="449" y="46"/>
                </a:cubicBezTo>
                <a:cubicBezTo>
                  <a:pt x="438" y="57"/>
                  <a:pt x="425" y="66"/>
                  <a:pt x="412" y="73"/>
                </a:cubicBezTo>
                <a:cubicBezTo>
                  <a:pt x="412" y="73"/>
                  <a:pt x="412" y="73"/>
                  <a:pt x="412" y="73"/>
                </a:cubicBezTo>
                <a:cubicBezTo>
                  <a:pt x="410" y="70"/>
                  <a:pt x="410" y="70"/>
                  <a:pt x="410" y="70"/>
                </a:cubicBezTo>
                <a:cubicBezTo>
                  <a:pt x="420" y="62"/>
                  <a:pt x="430" y="53"/>
                  <a:pt x="441" y="45"/>
                </a:cubicBezTo>
                <a:cubicBezTo>
                  <a:pt x="441" y="45"/>
                  <a:pt x="441" y="45"/>
                  <a:pt x="441" y="45"/>
                </a:cubicBezTo>
                <a:cubicBezTo>
                  <a:pt x="424" y="43"/>
                  <a:pt x="407" y="42"/>
                  <a:pt x="391" y="41"/>
                </a:cubicBezTo>
                <a:cubicBezTo>
                  <a:pt x="391" y="41"/>
                  <a:pt x="391" y="41"/>
                  <a:pt x="391" y="41"/>
                </a:cubicBezTo>
                <a:cubicBezTo>
                  <a:pt x="277" y="39"/>
                  <a:pt x="174" y="74"/>
                  <a:pt x="54" y="102"/>
                </a:cubicBezTo>
                <a:cubicBezTo>
                  <a:pt x="54" y="102"/>
                  <a:pt x="54" y="102"/>
                  <a:pt x="54" y="102"/>
                </a:cubicBezTo>
                <a:cubicBezTo>
                  <a:pt x="52" y="99"/>
                  <a:pt x="52" y="99"/>
                  <a:pt x="52" y="99"/>
                </a:cubicBezTo>
                <a:cubicBezTo>
                  <a:pt x="72" y="86"/>
                  <a:pt x="97" y="75"/>
                  <a:pt x="127" y="64"/>
                </a:cubicBezTo>
                <a:cubicBezTo>
                  <a:pt x="127" y="64"/>
                  <a:pt x="127" y="64"/>
                  <a:pt x="127" y="64"/>
                </a:cubicBezTo>
                <a:cubicBezTo>
                  <a:pt x="99" y="72"/>
                  <a:pt x="71" y="82"/>
                  <a:pt x="44" y="94"/>
                </a:cubicBezTo>
                <a:cubicBezTo>
                  <a:pt x="44" y="94"/>
                  <a:pt x="44" y="94"/>
                  <a:pt x="44" y="94"/>
                </a:cubicBezTo>
                <a:cubicBezTo>
                  <a:pt x="43" y="90"/>
                  <a:pt x="43" y="90"/>
                  <a:pt x="43" y="90"/>
                </a:cubicBezTo>
                <a:cubicBezTo>
                  <a:pt x="52" y="85"/>
                  <a:pt x="62" y="80"/>
                  <a:pt x="73" y="75"/>
                </a:cubicBezTo>
                <a:cubicBezTo>
                  <a:pt x="73" y="75"/>
                  <a:pt x="73" y="75"/>
                  <a:pt x="73" y="75"/>
                </a:cubicBezTo>
                <a:cubicBezTo>
                  <a:pt x="47" y="86"/>
                  <a:pt x="23" y="98"/>
                  <a:pt x="2" y="111"/>
                </a:cubicBezTo>
                <a:cubicBezTo>
                  <a:pt x="2" y="111"/>
                  <a:pt x="2" y="111"/>
                  <a:pt x="2" y="111"/>
                </a:cubicBezTo>
                <a:cubicBezTo>
                  <a:pt x="2" y="111"/>
                  <a:pt x="2" y="111"/>
                  <a:pt x="2" y="111"/>
                </a:cubicBezTo>
                <a:cubicBezTo>
                  <a:pt x="0" y="107"/>
                  <a:pt x="0" y="107"/>
                  <a:pt x="0" y="107"/>
                </a:cubicBezTo>
                <a:cubicBezTo>
                  <a:pt x="87" y="53"/>
                  <a:pt x="223" y="18"/>
                  <a:pt x="348" y="21"/>
                </a:cubicBezTo>
                <a:cubicBezTo>
                  <a:pt x="348" y="21"/>
                  <a:pt x="348" y="21"/>
                  <a:pt x="348" y="21"/>
                </a:cubicBezTo>
                <a:cubicBezTo>
                  <a:pt x="353" y="21"/>
                  <a:pt x="359" y="21"/>
                  <a:pt x="365" y="21"/>
                </a:cubicBezTo>
                <a:cubicBezTo>
                  <a:pt x="365" y="21"/>
                  <a:pt x="365" y="21"/>
                  <a:pt x="365" y="21"/>
                </a:cubicBezTo>
                <a:cubicBezTo>
                  <a:pt x="373" y="21"/>
                  <a:pt x="381" y="21"/>
                  <a:pt x="389" y="21"/>
                </a:cubicBezTo>
                <a:cubicBezTo>
                  <a:pt x="389" y="21"/>
                  <a:pt x="389" y="21"/>
                  <a:pt x="389" y="21"/>
                </a:cubicBezTo>
                <a:cubicBezTo>
                  <a:pt x="414" y="21"/>
                  <a:pt x="438" y="23"/>
                  <a:pt x="460" y="27"/>
                </a:cubicBezTo>
                <a:cubicBezTo>
                  <a:pt x="460" y="27"/>
                  <a:pt x="460" y="27"/>
                  <a:pt x="460" y="27"/>
                </a:cubicBezTo>
                <a:cubicBezTo>
                  <a:pt x="466" y="20"/>
                  <a:pt x="472" y="11"/>
                  <a:pt x="477" y="3"/>
                </a:cubicBezTo>
                <a:cubicBezTo>
                  <a:pt x="477" y="3"/>
                  <a:pt x="477" y="3"/>
                  <a:pt x="477" y="3"/>
                </a:cubicBezTo>
                <a:cubicBezTo>
                  <a:pt x="478" y="0"/>
                  <a:pt x="478" y="0"/>
                  <a:pt x="478" y="0"/>
                </a:cubicBezTo>
                <a:cubicBezTo>
                  <a:pt x="480" y="2"/>
                  <a:pt x="480" y="2"/>
                  <a:pt x="480" y="2"/>
                </a:cubicBezTo>
                <a:cubicBezTo>
                  <a:pt x="501" y="18"/>
                  <a:pt x="524" y="38"/>
                  <a:pt x="543" y="58"/>
                </a:cubicBezTo>
                <a:cubicBezTo>
                  <a:pt x="543" y="58"/>
                  <a:pt x="543" y="58"/>
                  <a:pt x="543" y="58"/>
                </a:cubicBezTo>
                <a:cubicBezTo>
                  <a:pt x="547" y="61"/>
                  <a:pt x="547" y="61"/>
                  <a:pt x="547" y="61"/>
                </a:cubicBezTo>
                <a:cubicBezTo>
                  <a:pt x="545" y="61"/>
                  <a:pt x="545" y="61"/>
                  <a:pt x="545" y="61"/>
                </a:cubicBezTo>
                <a:cubicBezTo>
                  <a:pt x="547" y="63"/>
                  <a:pt x="548" y="64"/>
                  <a:pt x="550" y="66"/>
                </a:cubicBezTo>
                <a:cubicBezTo>
                  <a:pt x="550" y="66"/>
                  <a:pt x="550" y="66"/>
                  <a:pt x="550" y="66"/>
                </a:cubicBezTo>
                <a:cubicBezTo>
                  <a:pt x="553" y="70"/>
                  <a:pt x="553" y="70"/>
                  <a:pt x="553" y="70"/>
                </a:cubicBezTo>
                <a:cubicBezTo>
                  <a:pt x="548" y="70"/>
                  <a:pt x="548" y="70"/>
                  <a:pt x="548" y="70"/>
                </a:cubicBezTo>
                <a:close/>
                <a:moveTo>
                  <a:pt x="540" y="65"/>
                </a:moveTo>
                <a:cubicBezTo>
                  <a:pt x="541" y="65"/>
                  <a:pt x="542" y="65"/>
                  <a:pt x="544" y="65"/>
                </a:cubicBezTo>
                <a:cubicBezTo>
                  <a:pt x="544" y="65"/>
                  <a:pt x="544" y="65"/>
                  <a:pt x="544" y="65"/>
                </a:cubicBezTo>
                <a:cubicBezTo>
                  <a:pt x="542" y="64"/>
                  <a:pt x="541" y="63"/>
                  <a:pt x="540" y="61"/>
                </a:cubicBezTo>
                <a:cubicBezTo>
                  <a:pt x="540" y="61"/>
                  <a:pt x="540" y="61"/>
                  <a:pt x="540" y="61"/>
                </a:cubicBezTo>
                <a:cubicBezTo>
                  <a:pt x="537" y="61"/>
                  <a:pt x="533" y="61"/>
                  <a:pt x="530" y="62"/>
                </a:cubicBezTo>
                <a:cubicBezTo>
                  <a:pt x="530" y="62"/>
                  <a:pt x="530" y="62"/>
                  <a:pt x="530" y="62"/>
                </a:cubicBezTo>
                <a:cubicBezTo>
                  <a:pt x="529" y="63"/>
                  <a:pt x="529" y="63"/>
                  <a:pt x="529" y="63"/>
                </a:cubicBezTo>
                <a:cubicBezTo>
                  <a:pt x="528" y="63"/>
                  <a:pt x="526" y="62"/>
                  <a:pt x="525" y="62"/>
                </a:cubicBezTo>
                <a:cubicBezTo>
                  <a:pt x="525" y="62"/>
                  <a:pt x="525" y="62"/>
                  <a:pt x="525" y="62"/>
                </a:cubicBezTo>
                <a:cubicBezTo>
                  <a:pt x="500" y="63"/>
                  <a:pt x="476" y="68"/>
                  <a:pt x="452" y="73"/>
                </a:cubicBezTo>
                <a:cubicBezTo>
                  <a:pt x="452" y="73"/>
                  <a:pt x="452" y="73"/>
                  <a:pt x="452" y="73"/>
                </a:cubicBezTo>
                <a:cubicBezTo>
                  <a:pt x="481" y="69"/>
                  <a:pt x="510" y="65"/>
                  <a:pt x="540" y="65"/>
                </a:cubicBezTo>
                <a:close/>
                <a:moveTo>
                  <a:pt x="534" y="57"/>
                </a:moveTo>
                <a:cubicBezTo>
                  <a:pt x="524" y="51"/>
                  <a:pt x="513" y="46"/>
                  <a:pt x="500" y="42"/>
                </a:cubicBezTo>
                <a:cubicBezTo>
                  <a:pt x="500" y="42"/>
                  <a:pt x="500" y="42"/>
                  <a:pt x="500" y="42"/>
                </a:cubicBezTo>
                <a:cubicBezTo>
                  <a:pt x="500" y="42"/>
                  <a:pt x="500" y="43"/>
                  <a:pt x="500" y="43"/>
                </a:cubicBezTo>
                <a:cubicBezTo>
                  <a:pt x="500" y="43"/>
                  <a:pt x="500" y="43"/>
                  <a:pt x="500" y="43"/>
                </a:cubicBezTo>
                <a:cubicBezTo>
                  <a:pt x="505" y="45"/>
                  <a:pt x="510" y="47"/>
                  <a:pt x="515" y="49"/>
                </a:cubicBezTo>
                <a:cubicBezTo>
                  <a:pt x="515" y="49"/>
                  <a:pt x="515" y="49"/>
                  <a:pt x="515" y="49"/>
                </a:cubicBezTo>
                <a:cubicBezTo>
                  <a:pt x="515" y="49"/>
                  <a:pt x="515" y="49"/>
                  <a:pt x="515" y="49"/>
                </a:cubicBezTo>
                <a:cubicBezTo>
                  <a:pt x="516" y="49"/>
                  <a:pt x="516" y="49"/>
                  <a:pt x="516" y="49"/>
                </a:cubicBezTo>
                <a:cubicBezTo>
                  <a:pt x="516" y="49"/>
                  <a:pt x="516" y="50"/>
                  <a:pt x="516" y="51"/>
                </a:cubicBezTo>
                <a:cubicBezTo>
                  <a:pt x="516" y="51"/>
                  <a:pt x="516" y="51"/>
                  <a:pt x="516" y="51"/>
                </a:cubicBezTo>
                <a:cubicBezTo>
                  <a:pt x="516" y="52"/>
                  <a:pt x="516" y="52"/>
                  <a:pt x="516" y="52"/>
                </a:cubicBezTo>
                <a:cubicBezTo>
                  <a:pt x="516" y="52"/>
                  <a:pt x="516" y="52"/>
                  <a:pt x="516" y="52"/>
                </a:cubicBezTo>
                <a:cubicBezTo>
                  <a:pt x="520" y="54"/>
                  <a:pt x="524" y="56"/>
                  <a:pt x="527" y="58"/>
                </a:cubicBezTo>
                <a:cubicBezTo>
                  <a:pt x="527" y="58"/>
                  <a:pt x="527" y="58"/>
                  <a:pt x="527" y="58"/>
                </a:cubicBezTo>
                <a:cubicBezTo>
                  <a:pt x="529" y="57"/>
                  <a:pt x="532" y="57"/>
                  <a:pt x="534" y="57"/>
                </a:cubicBezTo>
                <a:close/>
                <a:moveTo>
                  <a:pt x="529" y="50"/>
                </a:moveTo>
                <a:cubicBezTo>
                  <a:pt x="514" y="34"/>
                  <a:pt x="496" y="19"/>
                  <a:pt x="479" y="7"/>
                </a:cubicBezTo>
                <a:cubicBezTo>
                  <a:pt x="479" y="7"/>
                  <a:pt x="479" y="7"/>
                  <a:pt x="479" y="7"/>
                </a:cubicBezTo>
                <a:cubicBezTo>
                  <a:pt x="476" y="12"/>
                  <a:pt x="473" y="17"/>
                  <a:pt x="469" y="22"/>
                </a:cubicBezTo>
                <a:cubicBezTo>
                  <a:pt x="469" y="22"/>
                  <a:pt x="469" y="22"/>
                  <a:pt x="469" y="22"/>
                </a:cubicBezTo>
                <a:cubicBezTo>
                  <a:pt x="471" y="21"/>
                  <a:pt x="472" y="19"/>
                  <a:pt x="474" y="18"/>
                </a:cubicBezTo>
                <a:cubicBezTo>
                  <a:pt x="474" y="18"/>
                  <a:pt x="474" y="18"/>
                  <a:pt x="474" y="18"/>
                </a:cubicBezTo>
                <a:cubicBezTo>
                  <a:pt x="477" y="21"/>
                  <a:pt x="477" y="21"/>
                  <a:pt x="477" y="21"/>
                </a:cubicBezTo>
                <a:cubicBezTo>
                  <a:pt x="475" y="23"/>
                  <a:pt x="473" y="26"/>
                  <a:pt x="471" y="30"/>
                </a:cubicBezTo>
                <a:cubicBezTo>
                  <a:pt x="471" y="30"/>
                  <a:pt x="471" y="30"/>
                  <a:pt x="471" y="30"/>
                </a:cubicBezTo>
                <a:cubicBezTo>
                  <a:pt x="477" y="31"/>
                  <a:pt x="482" y="32"/>
                  <a:pt x="487" y="33"/>
                </a:cubicBezTo>
                <a:cubicBezTo>
                  <a:pt x="487" y="33"/>
                  <a:pt x="487" y="33"/>
                  <a:pt x="487" y="33"/>
                </a:cubicBezTo>
                <a:cubicBezTo>
                  <a:pt x="489" y="33"/>
                  <a:pt x="491" y="34"/>
                  <a:pt x="492" y="34"/>
                </a:cubicBezTo>
                <a:cubicBezTo>
                  <a:pt x="492" y="34"/>
                  <a:pt x="492" y="34"/>
                  <a:pt x="492" y="34"/>
                </a:cubicBezTo>
                <a:cubicBezTo>
                  <a:pt x="492" y="35"/>
                  <a:pt x="492" y="35"/>
                  <a:pt x="492" y="35"/>
                </a:cubicBezTo>
                <a:cubicBezTo>
                  <a:pt x="494" y="35"/>
                  <a:pt x="495" y="36"/>
                  <a:pt x="497" y="36"/>
                </a:cubicBezTo>
                <a:cubicBezTo>
                  <a:pt x="497" y="36"/>
                  <a:pt x="497" y="36"/>
                  <a:pt x="497" y="36"/>
                </a:cubicBezTo>
                <a:cubicBezTo>
                  <a:pt x="497" y="36"/>
                  <a:pt x="498" y="36"/>
                  <a:pt x="498" y="35"/>
                </a:cubicBezTo>
                <a:cubicBezTo>
                  <a:pt x="498" y="35"/>
                  <a:pt x="498" y="35"/>
                  <a:pt x="498" y="35"/>
                </a:cubicBezTo>
                <a:cubicBezTo>
                  <a:pt x="500" y="34"/>
                  <a:pt x="500" y="34"/>
                  <a:pt x="500" y="34"/>
                </a:cubicBezTo>
                <a:cubicBezTo>
                  <a:pt x="501" y="36"/>
                  <a:pt x="501" y="36"/>
                  <a:pt x="501" y="36"/>
                </a:cubicBezTo>
                <a:cubicBezTo>
                  <a:pt x="502" y="36"/>
                  <a:pt x="502" y="37"/>
                  <a:pt x="502" y="38"/>
                </a:cubicBezTo>
                <a:cubicBezTo>
                  <a:pt x="502" y="38"/>
                  <a:pt x="502" y="38"/>
                  <a:pt x="502" y="38"/>
                </a:cubicBezTo>
                <a:cubicBezTo>
                  <a:pt x="502" y="38"/>
                  <a:pt x="502" y="38"/>
                  <a:pt x="502" y="38"/>
                </a:cubicBezTo>
                <a:cubicBezTo>
                  <a:pt x="502" y="38"/>
                  <a:pt x="502" y="38"/>
                  <a:pt x="502" y="38"/>
                </a:cubicBezTo>
                <a:cubicBezTo>
                  <a:pt x="511" y="41"/>
                  <a:pt x="521" y="45"/>
                  <a:pt x="529" y="50"/>
                </a:cubicBezTo>
                <a:close/>
                <a:moveTo>
                  <a:pt x="496" y="41"/>
                </a:moveTo>
                <a:cubicBezTo>
                  <a:pt x="496" y="41"/>
                  <a:pt x="496" y="42"/>
                  <a:pt x="495" y="42"/>
                </a:cubicBezTo>
                <a:cubicBezTo>
                  <a:pt x="495" y="42"/>
                  <a:pt x="495" y="42"/>
                  <a:pt x="495" y="42"/>
                </a:cubicBezTo>
                <a:cubicBezTo>
                  <a:pt x="495" y="42"/>
                  <a:pt x="496" y="42"/>
                  <a:pt x="496" y="42"/>
                </a:cubicBezTo>
                <a:cubicBezTo>
                  <a:pt x="496" y="42"/>
                  <a:pt x="496" y="42"/>
                  <a:pt x="496" y="42"/>
                </a:cubicBezTo>
                <a:cubicBezTo>
                  <a:pt x="496" y="42"/>
                  <a:pt x="496" y="42"/>
                  <a:pt x="496" y="41"/>
                </a:cubicBezTo>
                <a:close/>
                <a:moveTo>
                  <a:pt x="494" y="49"/>
                </a:moveTo>
                <a:cubicBezTo>
                  <a:pt x="494" y="50"/>
                  <a:pt x="494" y="50"/>
                  <a:pt x="494" y="50"/>
                </a:cubicBezTo>
                <a:cubicBezTo>
                  <a:pt x="494" y="50"/>
                  <a:pt x="494" y="50"/>
                  <a:pt x="494" y="50"/>
                </a:cubicBezTo>
                <a:cubicBezTo>
                  <a:pt x="494" y="50"/>
                  <a:pt x="494" y="50"/>
                  <a:pt x="494" y="50"/>
                </a:cubicBezTo>
                <a:cubicBezTo>
                  <a:pt x="494" y="49"/>
                  <a:pt x="494" y="49"/>
                  <a:pt x="494" y="49"/>
                </a:cubicBezTo>
                <a:close/>
                <a:moveTo>
                  <a:pt x="493" y="48"/>
                </a:moveTo>
                <a:cubicBezTo>
                  <a:pt x="493" y="49"/>
                  <a:pt x="493" y="49"/>
                  <a:pt x="493" y="49"/>
                </a:cubicBezTo>
                <a:cubicBezTo>
                  <a:pt x="493" y="48"/>
                  <a:pt x="493" y="48"/>
                  <a:pt x="493" y="48"/>
                </a:cubicBezTo>
                <a:close/>
                <a:moveTo>
                  <a:pt x="492" y="47"/>
                </a:moveTo>
                <a:cubicBezTo>
                  <a:pt x="490" y="47"/>
                  <a:pt x="489" y="46"/>
                  <a:pt x="487" y="46"/>
                </a:cubicBezTo>
                <a:cubicBezTo>
                  <a:pt x="487" y="46"/>
                  <a:pt x="487" y="46"/>
                  <a:pt x="487" y="46"/>
                </a:cubicBezTo>
                <a:cubicBezTo>
                  <a:pt x="486" y="46"/>
                  <a:pt x="484" y="47"/>
                  <a:pt x="483" y="47"/>
                </a:cubicBezTo>
                <a:cubicBezTo>
                  <a:pt x="483" y="47"/>
                  <a:pt x="483" y="47"/>
                  <a:pt x="483" y="47"/>
                </a:cubicBezTo>
                <a:cubicBezTo>
                  <a:pt x="486" y="48"/>
                  <a:pt x="488" y="48"/>
                  <a:pt x="491" y="49"/>
                </a:cubicBezTo>
                <a:cubicBezTo>
                  <a:pt x="491" y="49"/>
                  <a:pt x="491" y="49"/>
                  <a:pt x="491" y="49"/>
                </a:cubicBezTo>
                <a:cubicBezTo>
                  <a:pt x="491" y="48"/>
                  <a:pt x="492" y="48"/>
                  <a:pt x="492" y="47"/>
                </a:cubicBezTo>
                <a:close/>
                <a:moveTo>
                  <a:pt x="492" y="39"/>
                </a:moveTo>
                <a:cubicBezTo>
                  <a:pt x="490" y="39"/>
                  <a:pt x="488" y="38"/>
                  <a:pt x="487" y="38"/>
                </a:cubicBezTo>
                <a:cubicBezTo>
                  <a:pt x="487" y="38"/>
                  <a:pt x="487" y="38"/>
                  <a:pt x="487" y="38"/>
                </a:cubicBezTo>
                <a:cubicBezTo>
                  <a:pt x="484" y="37"/>
                  <a:pt x="482" y="37"/>
                  <a:pt x="480" y="37"/>
                </a:cubicBezTo>
                <a:cubicBezTo>
                  <a:pt x="480" y="37"/>
                  <a:pt x="480" y="37"/>
                  <a:pt x="480" y="37"/>
                </a:cubicBezTo>
                <a:cubicBezTo>
                  <a:pt x="483" y="38"/>
                  <a:pt x="486" y="39"/>
                  <a:pt x="490" y="40"/>
                </a:cubicBezTo>
                <a:cubicBezTo>
                  <a:pt x="490" y="40"/>
                  <a:pt x="490" y="40"/>
                  <a:pt x="490" y="40"/>
                </a:cubicBezTo>
                <a:cubicBezTo>
                  <a:pt x="490" y="40"/>
                  <a:pt x="491" y="39"/>
                  <a:pt x="492" y="39"/>
                </a:cubicBezTo>
                <a:close/>
                <a:moveTo>
                  <a:pt x="481" y="44"/>
                </a:moveTo>
                <a:cubicBezTo>
                  <a:pt x="476" y="42"/>
                  <a:pt x="471" y="41"/>
                  <a:pt x="466" y="40"/>
                </a:cubicBezTo>
                <a:cubicBezTo>
                  <a:pt x="466" y="40"/>
                  <a:pt x="466" y="40"/>
                  <a:pt x="466" y="40"/>
                </a:cubicBezTo>
                <a:cubicBezTo>
                  <a:pt x="465" y="41"/>
                  <a:pt x="464" y="42"/>
                  <a:pt x="463" y="44"/>
                </a:cubicBezTo>
                <a:cubicBezTo>
                  <a:pt x="463" y="44"/>
                  <a:pt x="463" y="44"/>
                  <a:pt x="463" y="44"/>
                </a:cubicBezTo>
                <a:cubicBezTo>
                  <a:pt x="467" y="44"/>
                  <a:pt x="472" y="45"/>
                  <a:pt x="476" y="46"/>
                </a:cubicBezTo>
                <a:cubicBezTo>
                  <a:pt x="476" y="46"/>
                  <a:pt x="476" y="46"/>
                  <a:pt x="476" y="46"/>
                </a:cubicBezTo>
                <a:cubicBezTo>
                  <a:pt x="477" y="45"/>
                  <a:pt x="479" y="45"/>
                  <a:pt x="481" y="44"/>
                </a:cubicBezTo>
                <a:close/>
                <a:moveTo>
                  <a:pt x="468" y="49"/>
                </a:moveTo>
                <a:cubicBezTo>
                  <a:pt x="466" y="48"/>
                  <a:pt x="463" y="48"/>
                  <a:pt x="461" y="48"/>
                </a:cubicBezTo>
                <a:cubicBezTo>
                  <a:pt x="461" y="48"/>
                  <a:pt x="461" y="48"/>
                  <a:pt x="461" y="48"/>
                </a:cubicBezTo>
                <a:cubicBezTo>
                  <a:pt x="460" y="49"/>
                  <a:pt x="459" y="51"/>
                  <a:pt x="458" y="53"/>
                </a:cubicBezTo>
                <a:cubicBezTo>
                  <a:pt x="458" y="53"/>
                  <a:pt x="458" y="53"/>
                  <a:pt x="458" y="53"/>
                </a:cubicBezTo>
                <a:cubicBezTo>
                  <a:pt x="461" y="51"/>
                  <a:pt x="465" y="50"/>
                  <a:pt x="468" y="49"/>
                </a:cubicBezTo>
                <a:close/>
                <a:moveTo>
                  <a:pt x="465" y="32"/>
                </a:moveTo>
                <a:cubicBezTo>
                  <a:pt x="464" y="32"/>
                  <a:pt x="464" y="32"/>
                  <a:pt x="463" y="32"/>
                </a:cubicBezTo>
                <a:cubicBezTo>
                  <a:pt x="463" y="32"/>
                  <a:pt x="463" y="32"/>
                  <a:pt x="463" y="32"/>
                </a:cubicBezTo>
                <a:cubicBezTo>
                  <a:pt x="463" y="32"/>
                  <a:pt x="463" y="33"/>
                  <a:pt x="462" y="33"/>
                </a:cubicBezTo>
                <a:cubicBezTo>
                  <a:pt x="462" y="33"/>
                  <a:pt x="462" y="33"/>
                  <a:pt x="462" y="33"/>
                </a:cubicBezTo>
                <a:cubicBezTo>
                  <a:pt x="463" y="33"/>
                  <a:pt x="464" y="33"/>
                  <a:pt x="465" y="33"/>
                </a:cubicBezTo>
                <a:cubicBezTo>
                  <a:pt x="465" y="33"/>
                  <a:pt x="465" y="33"/>
                  <a:pt x="465" y="33"/>
                </a:cubicBezTo>
                <a:cubicBezTo>
                  <a:pt x="465" y="33"/>
                  <a:pt x="465" y="33"/>
                  <a:pt x="465" y="32"/>
                </a:cubicBezTo>
                <a:close/>
                <a:moveTo>
                  <a:pt x="462" y="39"/>
                </a:moveTo>
                <a:cubicBezTo>
                  <a:pt x="460" y="38"/>
                  <a:pt x="459" y="38"/>
                  <a:pt x="457" y="37"/>
                </a:cubicBezTo>
                <a:cubicBezTo>
                  <a:pt x="457" y="37"/>
                  <a:pt x="457" y="37"/>
                  <a:pt x="457" y="37"/>
                </a:cubicBezTo>
                <a:cubicBezTo>
                  <a:pt x="456" y="39"/>
                  <a:pt x="454" y="41"/>
                  <a:pt x="453" y="42"/>
                </a:cubicBezTo>
                <a:cubicBezTo>
                  <a:pt x="453" y="42"/>
                  <a:pt x="453" y="42"/>
                  <a:pt x="453" y="42"/>
                </a:cubicBezTo>
                <a:cubicBezTo>
                  <a:pt x="455" y="42"/>
                  <a:pt x="457" y="43"/>
                  <a:pt x="459" y="43"/>
                </a:cubicBezTo>
                <a:cubicBezTo>
                  <a:pt x="459" y="43"/>
                  <a:pt x="459" y="43"/>
                  <a:pt x="459" y="43"/>
                </a:cubicBezTo>
                <a:cubicBezTo>
                  <a:pt x="460" y="42"/>
                  <a:pt x="461" y="40"/>
                  <a:pt x="462" y="39"/>
                </a:cubicBezTo>
                <a:close/>
                <a:moveTo>
                  <a:pt x="457" y="31"/>
                </a:moveTo>
                <a:cubicBezTo>
                  <a:pt x="446" y="29"/>
                  <a:pt x="435" y="28"/>
                  <a:pt x="423" y="27"/>
                </a:cubicBezTo>
                <a:cubicBezTo>
                  <a:pt x="423" y="27"/>
                  <a:pt x="423" y="27"/>
                  <a:pt x="423" y="27"/>
                </a:cubicBezTo>
                <a:cubicBezTo>
                  <a:pt x="425" y="27"/>
                  <a:pt x="426" y="27"/>
                  <a:pt x="428" y="27"/>
                </a:cubicBezTo>
                <a:cubicBezTo>
                  <a:pt x="428" y="27"/>
                  <a:pt x="428" y="27"/>
                  <a:pt x="428" y="27"/>
                </a:cubicBezTo>
                <a:cubicBezTo>
                  <a:pt x="437" y="29"/>
                  <a:pt x="447" y="30"/>
                  <a:pt x="456" y="32"/>
                </a:cubicBezTo>
                <a:cubicBezTo>
                  <a:pt x="456" y="32"/>
                  <a:pt x="456" y="32"/>
                  <a:pt x="456" y="32"/>
                </a:cubicBezTo>
                <a:cubicBezTo>
                  <a:pt x="457" y="32"/>
                  <a:pt x="457" y="31"/>
                  <a:pt x="457" y="31"/>
                </a:cubicBezTo>
                <a:close/>
                <a:moveTo>
                  <a:pt x="451" y="37"/>
                </a:moveTo>
                <a:cubicBezTo>
                  <a:pt x="360" y="36"/>
                  <a:pt x="268" y="36"/>
                  <a:pt x="180" y="52"/>
                </a:cubicBezTo>
                <a:cubicBezTo>
                  <a:pt x="180" y="52"/>
                  <a:pt x="180" y="52"/>
                  <a:pt x="180" y="52"/>
                </a:cubicBezTo>
                <a:cubicBezTo>
                  <a:pt x="136" y="64"/>
                  <a:pt x="96" y="79"/>
                  <a:pt x="66" y="95"/>
                </a:cubicBezTo>
                <a:cubicBezTo>
                  <a:pt x="66" y="95"/>
                  <a:pt x="66" y="95"/>
                  <a:pt x="66" y="95"/>
                </a:cubicBezTo>
                <a:cubicBezTo>
                  <a:pt x="180" y="68"/>
                  <a:pt x="281" y="35"/>
                  <a:pt x="391" y="37"/>
                </a:cubicBezTo>
                <a:cubicBezTo>
                  <a:pt x="391" y="37"/>
                  <a:pt x="391" y="37"/>
                  <a:pt x="391" y="37"/>
                </a:cubicBezTo>
                <a:cubicBezTo>
                  <a:pt x="409" y="38"/>
                  <a:pt x="427" y="39"/>
                  <a:pt x="445" y="41"/>
                </a:cubicBezTo>
                <a:cubicBezTo>
                  <a:pt x="445" y="41"/>
                  <a:pt x="445" y="41"/>
                  <a:pt x="445" y="41"/>
                </a:cubicBezTo>
                <a:cubicBezTo>
                  <a:pt x="447" y="40"/>
                  <a:pt x="449" y="38"/>
                  <a:pt x="451" y="37"/>
                </a:cubicBezTo>
                <a:close/>
                <a:moveTo>
                  <a:pt x="434" y="33"/>
                </a:moveTo>
                <a:cubicBezTo>
                  <a:pt x="432" y="32"/>
                  <a:pt x="429" y="32"/>
                  <a:pt x="427" y="31"/>
                </a:cubicBezTo>
                <a:cubicBezTo>
                  <a:pt x="427" y="31"/>
                  <a:pt x="427" y="31"/>
                  <a:pt x="427" y="31"/>
                </a:cubicBezTo>
                <a:cubicBezTo>
                  <a:pt x="406" y="29"/>
                  <a:pt x="383" y="27"/>
                  <a:pt x="360" y="27"/>
                </a:cubicBezTo>
                <a:cubicBezTo>
                  <a:pt x="360" y="27"/>
                  <a:pt x="360" y="27"/>
                  <a:pt x="360" y="27"/>
                </a:cubicBezTo>
                <a:cubicBezTo>
                  <a:pt x="350" y="26"/>
                  <a:pt x="340" y="27"/>
                  <a:pt x="330" y="27"/>
                </a:cubicBezTo>
                <a:cubicBezTo>
                  <a:pt x="330" y="27"/>
                  <a:pt x="330" y="27"/>
                  <a:pt x="330" y="27"/>
                </a:cubicBezTo>
                <a:cubicBezTo>
                  <a:pt x="297" y="29"/>
                  <a:pt x="264" y="34"/>
                  <a:pt x="232" y="40"/>
                </a:cubicBezTo>
                <a:cubicBezTo>
                  <a:pt x="232" y="40"/>
                  <a:pt x="232" y="40"/>
                  <a:pt x="232" y="40"/>
                </a:cubicBezTo>
                <a:cubicBezTo>
                  <a:pt x="298" y="32"/>
                  <a:pt x="366" y="32"/>
                  <a:pt x="434" y="33"/>
                </a:cubicBezTo>
                <a:close/>
                <a:moveTo>
                  <a:pt x="241" y="34"/>
                </a:moveTo>
                <a:cubicBezTo>
                  <a:pt x="196" y="41"/>
                  <a:pt x="153" y="51"/>
                  <a:pt x="115" y="63"/>
                </a:cubicBezTo>
                <a:cubicBezTo>
                  <a:pt x="115" y="63"/>
                  <a:pt x="115" y="63"/>
                  <a:pt x="115" y="63"/>
                </a:cubicBezTo>
                <a:cubicBezTo>
                  <a:pt x="136" y="57"/>
                  <a:pt x="157" y="52"/>
                  <a:pt x="179" y="48"/>
                </a:cubicBezTo>
                <a:cubicBezTo>
                  <a:pt x="179" y="48"/>
                  <a:pt x="179" y="48"/>
                  <a:pt x="179" y="48"/>
                </a:cubicBezTo>
                <a:cubicBezTo>
                  <a:pt x="199" y="43"/>
                  <a:pt x="220" y="38"/>
                  <a:pt x="241" y="34"/>
                </a:cubicBezTo>
                <a:close/>
              </a:path>
            </a:pathLst>
          </a:custGeom>
          <a:solidFill>
            <a:srgbClr val="003AFF"/>
          </a:solidFill>
          <a:ln>
            <a:noFill/>
          </a:ln>
        </p:spPr>
        <p:txBody>
          <a:bodyPr vert="horz" wrap="square" lIns="72468" tIns="36239" rIns="72468" bIns="36239" numCol="1" anchor="t" anchorCtr="0" compatLnSpc="1">
            <a:prstTxWarp prst="textNoShape">
              <a:avLst/>
            </a:prstTxWarp>
          </a:bodyPr>
          <a:lstStyle/>
          <a:p>
            <a:pPr marL="0" marR="0" lvl="0" indent="0" algn="l" defTabSz="984250" rtl="0" eaLnBrk="1" fontAlgn="base" latinLnBrk="0" hangingPunct="1">
              <a:lnSpc>
                <a:spcPct val="100000"/>
              </a:lnSpc>
              <a:spcBef>
                <a:spcPct val="0"/>
              </a:spcBef>
              <a:spcAft>
                <a:spcPct val="0"/>
              </a:spcAft>
              <a:buClrTx/>
              <a:buSzTx/>
              <a:buFontTx/>
              <a:buNone/>
              <a:tabLst/>
              <a:defRPr/>
            </a:pPr>
            <a:endParaRPr kumimoji="0" lang="en-GB" sz="1900" b="0" i="0" u="none" strike="noStrike" kern="1200" cap="none" spc="0" normalizeH="0" baseline="0" noProof="0">
              <a:ln>
                <a:noFill/>
              </a:ln>
              <a:solidFill>
                <a:srgbClr val="FFDCB9"/>
              </a:solidFill>
              <a:effectLst/>
              <a:uLnTx/>
              <a:uFillTx/>
              <a:latin typeface="Verdana"/>
              <a:ea typeface="+mn-ea"/>
              <a:cs typeface="Arial" panose="020B0604020202020204" pitchFamily="34" charset="0"/>
            </a:endParaRPr>
          </a:p>
        </p:txBody>
      </p:sp>
    </p:spTree>
    <p:extLst>
      <p:ext uri="{BB962C8B-B14F-4D97-AF65-F5344CB8AC3E}">
        <p14:creationId xmlns:p14="http://schemas.microsoft.com/office/powerpoint/2010/main" val="22380234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EEADA8-AE3D-E3AE-DA0E-4E54C93F8EF1}"/>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2B940251-1CDF-2BD1-37B8-433432FACB2F}"/>
              </a:ext>
            </a:extLst>
          </p:cNvPr>
          <p:cNvSpPr/>
          <p:nvPr/>
        </p:nvSpPr>
        <p:spPr>
          <a:xfrm>
            <a:off x="0" y="0"/>
            <a:ext cx="12192000" cy="6858000"/>
          </a:xfrm>
          <a:prstGeom prst="rect">
            <a:avLst/>
          </a:prstGeom>
          <a:gradFill flip="none" rotWithShape="1">
            <a:gsLst>
              <a:gs pos="0">
                <a:srgbClr val="0066FF"/>
              </a:gs>
              <a:gs pos="100000">
                <a:srgbClr val="0032D2"/>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marL="216000" indent="-216000" algn="l">
              <a:spcBef>
                <a:spcPts val="800"/>
              </a:spcBef>
              <a:buFont typeface="Arial" panose="020B0604020202020204" pitchFamily="34" charset="0"/>
              <a:buChar char="•"/>
            </a:pPr>
            <a:endParaRPr lang="en-GB" noProof="0">
              <a:solidFill>
                <a:schemeClr val="bg1"/>
              </a:solidFill>
            </a:endParaRPr>
          </a:p>
        </p:txBody>
      </p:sp>
      <p:pic>
        <p:nvPicPr>
          <p:cNvPr id="2" name="Picture 2">
            <a:extLst>
              <a:ext uri="{FF2B5EF4-FFF2-40B4-BE49-F238E27FC236}">
                <a16:creationId xmlns:a16="http://schemas.microsoft.com/office/drawing/2014/main" id="{0C5CC224-EAFA-198E-52F1-E71371E0DFB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3838"/>
          <a:stretch>
            <a:fillRect/>
          </a:stretch>
        </p:blipFill>
        <p:spPr bwMode="auto">
          <a:xfrm>
            <a:off x="0" y="-145250"/>
            <a:ext cx="12192000" cy="700325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6EE46438-2DCC-D132-5455-0B24D590425F}"/>
              </a:ext>
            </a:extLst>
          </p:cNvPr>
          <p:cNvSpPr/>
          <p:nvPr/>
        </p:nvSpPr>
        <p:spPr>
          <a:xfrm>
            <a:off x="0" y="-145250"/>
            <a:ext cx="12192000" cy="7003250"/>
          </a:xfrm>
          <a:prstGeom prst="rect">
            <a:avLst/>
          </a:prstGeom>
          <a:gradFill flip="none" rotWithShape="1">
            <a:gsLst>
              <a:gs pos="0">
                <a:srgbClr val="0066FF"/>
              </a:gs>
              <a:gs pos="100000">
                <a:srgbClr val="0032D2">
                  <a:alpha val="15000"/>
                </a:srgbClr>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marL="216000" indent="-216000" algn="l">
              <a:spcBef>
                <a:spcPts val="800"/>
              </a:spcBef>
              <a:buFont typeface="Arial" panose="020B0604020202020204" pitchFamily="34" charset="0"/>
              <a:buChar char="•"/>
            </a:pPr>
            <a:endParaRPr lang="en-GB" noProof="0">
              <a:solidFill>
                <a:schemeClr val="bg1"/>
              </a:solidFill>
            </a:endParaRPr>
          </a:p>
        </p:txBody>
      </p:sp>
      <p:pic>
        <p:nvPicPr>
          <p:cNvPr id="11" name="Grafik 2">
            <a:extLst>
              <a:ext uri="{FF2B5EF4-FFF2-40B4-BE49-F238E27FC236}">
                <a16:creationId xmlns:a16="http://schemas.microsoft.com/office/drawing/2014/main" id="{B855BD83-9421-4244-0813-0280388A842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760" y="-145250"/>
            <a:ext cx="6503685" cy="7003250"/>
          </a:xfrm>
          <a:prstGeom prst="rect">
            <a:avLst/>
          </a:prstGeom>
        </p:spPr>
      </p:pic>
      <p:pic>
        <p:nvPicPr>
          <p:cNvPr id="7" name="Picture 6">
            <a:extLst>
              <a:ext uri="{FF2B5EF4-FFF2-40B4-BE49-F238E27FC236}">
                <a16:creationId xmlns:a16="http://schemas.microsoft.com/office/drawing/2014/main" id="{FD9A1EB6-48AC-9B87-1BE3-09FCA3400A04}"/>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9794" b="89691" l="4633" r="94208">
                        <a14:foregroundMark x1="8494" y1="38660" x2="8494" y2="38660"/>
                        <a14:foregroundMark x1="5792" y1="36598" x2="5405" y2="36082"/>
                        <a14:foregroundMark x1="37838" y1="45361" x2="41313" y2="48454"/>
                        <a14:foregroundMark x1="63320" y1="45876" x2="67181" y2="46392"/>
                        <a14:foregroundMark x1="68340" y1="34021" x2="66795" y2="35052"/>
                        <a14:foregroundMark x1="80695" y1="36082" x2="79537" y2="34536"/>
                        <a14:foregroundMark x1="91120" y1="65464" x2="91120" y2="65464"/>
                        <a14:foregroundMark x1="93436" y1="64948" x2="94208" y2="64948"/>
                      </a14:backgroundRemoval>
                    </a14:imgEffect>
                    <a14:imgEffect>
                      <a14:sharpenSoften amount="100000"/>
                    </a14:imgEffect>
                  </a14:imgLayer>
                </a14:imgProps>
              </a:ext>
            </a:extLst>
          </a:blip>
          <a:stretch>
            <a:fillRect/>
          </a:stretch>
        </p:blipFill>
        <p:spPr>
          <a:xfrm>
            <a:off x="9955213" y="5442750"/>
            <a:ext cx="1889432" cy="1415250"/>
          </a:xfrm>
          <a:prstGeom prst="rect">
            <a:avLst/>
          </a:prstGeom>
        </p:spPr>
      </p:pic>
    </p:spTree>
    <p:extLst>
      <p:ext uri="{BB962C8B-B14F-4D97-AF65-F5344CB8AC3E}">
        <p14:creationId xmlns:p14="http://schemas.microsoft.com/office/powerpoint/2010/main" val="11364555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B277B9-FF3F-530F-21EE-26D119E6301D}"/>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5FE1063B-D1AE-00B7-4087-900F1422AECF}"/>
              </a:ext>
            </a:extLst>
          </p:cNvPr>
          <p:cNvSpPr>
            <a:spLocks noGrp="1"/>
          </p:cNvSpPr>
          <p:nvPr>
            <p:ph type="title"/>
          </p:nvPr>
        </p:nvSpPr>
        <p:spPr/>
        <p:txBody>
          <a:bodyPr/>
          <a:lstStyle/>
          <a:p>
            <a:r>
              <a:rPr lang="en-GB" noProof="0">
                <a:latin typeface="Open Sans Semibold"/>
                <a:ea typeface="Open Sans Semibold"/>
                <a:cs typeface="Open Sans Semibold"/>
              </a:rPr>
              <a:t>Teaser| </a:t>
            </a:r>
            <a:r>
              <a:rPr lang="en-GB" noProof="0">
                <a:solidFill>
                  <a:srgbClr val="003AFF"/>
                </a:solidFill>
                <a:latin typeface="Open Sans Semibold"/>
                <a:ea typeface="Open Sans Semibold"/>
                <a:cs typeface="Open Sans Semibold"/>
              </a:rPr>
              <a:t>A preview of what my research is on</a:t>
            </a:r>
          </a:p>
        </p:txBody>
      </p:sp>
      <p:pic>
        <p:nvPicPr>
          <p:cNvPr id="11" name="Picture 10">
            <a:extLst>
              <a:ext uri="{FF2B5EF4-FFF2-40B4-BE49-F238E27FC236}">
                <a16:creationId xmlns:a16="http://schemas.microsoft.com/office/drawing/2014/main" id="{8CCB4009-0676-9345-D8C2-5CF86BBCC423}"/>
              </a:ext>
            </a:extLst>
          </p:cNvPr>
          <p:cNvPicPr>
            <a:picLocks noChangeAspect="1"/>
          </p:cNvPicPr>
          <p:nvPr/>
        </p:nvPicPr>
        <p:blipFill>
          <a:blip r:embed="rId5">
            <a:extLst>
              <a:ext uri="{28A0092B-C50C-407E-A947-70E740481C1C}">
                <a14:useLocalDpi xmlns:a14="http://schemas.microsoft.com/office/drawing/2010/main" val="0"/>
              </a:ext>
            </a:extLst>
          </a:blip>
          <a:srcRect l="3911" t="74851" r="64773" b="381"/>
          <a:stretch>
            <a:fillRect/>
          </a:stretch>
        </p:blipFill>
        <p:spPr>
          <a:xfrm>
            <a:off x="6218169" y="2131308"/>
            <a:ext cx="4259617" cy="1553792"/>
          </a:xfrm>
          <a:prstGeom prst="rect">
            <a:avLst/>
          </a:prstGeom>
        </p:spPr>
      </p:pic>
      <p:sp>
        <p:nvSpPr>
          <p:cNvPr id="12" name="Rectangle 11">
            <a:extLst>
              <a:ext uri="{FF2B5EF4-FFF2-40B4-BE49-F238E27FC236}">
                <a16:creationId xmlns:a16="http://schemas.microsoft.com/office/drawing/2014/main" id="{3D409DB0-2C86-C3F4-65A7-E084F9493AE0}"/>
              </a:ext>
            </a:extLst>
          </p:cNvPr>
          <p:cNvSpPr/>
          <p:nvPr/>
        </p:nvSpPr>
        <p:spPr>
          <a:xfrm>
            <a:off x="2728172" y="4690319"/>
            <a:ext cx="1794425" cy="5912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marL="216000" indent="-216000" algn="l">
              <a:spcBef>
                <a:spcPts val="800"/>
              </a:spcBef>
              <a:buFont typeface="Arial" panose="020B0604020202020204" pitchFamily="34" charset="0"/>
              <a:buChar char="•"/>
            </a:pPr>
            <a:endParaRPr lang="en-CH">
              <a:solidFill>
                <a:schemeClr val="bg1"/>
              </a:solidFill>
            </a:endParaRPr>
          </a:p>
        </p:txBody>
      </p:sp>
      <p:pic>
        <p:nvPicPr>
          <p:cNvPr id="16" name="Picture 15">
            <a:extLst>
              <a:ext uri="{FF2B5EF4-FFF2-40B4-BE49-F238E27FC236}">
                <a16:creationId xmlns:a16="http://schemas.microsoft.com/office/drawing/2014/main" id="{55B60464-AD11-9485-BFCE-707D0923842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85526" y="3081804"/>
            <a:ext cx="3291552" cy="2021305"/>
          </a:xfrm>
          <a:prstGeom prst="rect">
            <a:avLst/>
          </a:prstGeom>
        </p:spPr>
      </p:pic>
      <p:pic>
        <p:nvPicPr>
          <p:cNvPr id="14" name="Picture 13">
            <a:extLst>
              <a:ext uri="{FF2B5EF4-FFF2-40B4-BE49-F238E27FC236}">
                <a16:creationId xmlns:a16="http://schemas.microsoft.com/office/drawing/2014/main" id="{157A091F-229C-2B1C-7FF1-AF02E87132F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618171" y="1576415"/>
            <a:ext cx="2220597" cy="1708485"/>
          </a:xfrm>
          <a:prstGeom prst="rect">
            <a:avLst/>
          </a:prstGeom>
        </p:spPr>
      </p:pic>
      <p:pic>
        <p:nvPicPr>
          <p:cNvPr id="18" name="Picture 17">
            <a:extLst>
              <a:ext uri="{FF2B5EF4-FFF2-40B4-BE49-F238E27FC236}">
                <a16:creationId xmlns:a16="http://schemas.microsoft.com/office/drawing/2014/main" id="{6BC8B57A-FF35-4DAC-71A0-0ADC8359CFE3}"/>
              </a:ext>
            </a:extLst>
          </p:cNvPr>
          <p:cNvPicPr>
            <a:picLocks noChangeAspect="1"/>
          </p:cNvPicPr>
          <p:nvPr/>
        </p:nvPicPr>
        <p:blipFill>
          <a:blip r:embed="rId5">
            <a:extLst>
              <a:ext uri="{28A0092B-C50C-407E-A947-70E740481C1C}">
                <a14:useLocalDpi xmlns:a14="http://schemas.microsoft.com/office/drawing/2010/main" val="0"/>
              </a:ext>
            </a:extLst>
          </a:blip>
          <a:srcRect l="37877" t="69318" r="29306"/>
          <a:stretch>
            <a:fillRect/>
          </a:stretch>
        </p:blipFill>
        <p:spPr>
          <a:xfrm>
            <a:off x="6579553" y="4092456"/>
            <a:ext cx="4352249" cy="1876850"/>
          </a:xfrm>
          <a:prstGeom prst="rect">
            <a:avLst/>
          </a:prstGeom>
        </p:spPr>
      </p:pic>
      <p:sp>
        <p:nvSpPr>
          <p:cNvPr id="19" name="Arrow 3">
            <a:extLst>
              <a:ext uri="{FF2B5EF4-FFF2-40B4-BE49-F238E27FC236}">
                <a16:creationId xmlns:a16="http://schemas.microsoft.com/office/drawing/2014/main" id="{391E627E-E86D-6EF4-300C-89AF4ACDDCAE}"/>
              </a:ext>
            </a:extLst>
          </p:cNvPr>
          <p:cNvSpPr>
            <a:spLocks noChangeAspect="1" noEditPoints="1"/>
          </p:cNvSpPr>
          <p:nvPr>
            <p:custDataLst>
              <p:tags r:id="rId1"/>
            </p:custDataLst>
          </p:nvPr>
        </p:nvSpPr>
        <p:spPr bwMode="gray">
          <a:xfrm rot="4470577" flipV="1">
            <a:off x="5324119" y="4213521"/>
            <a:ext cx="1879138" cy="1028808"/>
          </a:xfrm>
          <a:custGeom>
            <a:avLst/>
            <a:gdLst>
              <a:gd name="T0" fmla="*/ 404 w 553"/>
              <a:gd name="T1" fmla="*/ 86 h 111"/>
              <a:gd name="T2" fmla="*/ 514 w 553"/>
              <a:gd name="T3" fmla="*/ 59 h 111"/>
              <a:gd name="T4" fmla="*/ 453 w 553"/>
              <a:gd name="T5" fmla="*/ 60 h 111"/>
              <a:gd name="T6" fmla="*/ 449 w 553"/>
              <a:gd name="T7" fmla="*/ 46 h 111"/>
              <a:gd name="T8" fmla="*/ 410 w 553"/>
              <a:gd name="T9" fmla="*/ 70 h 111"/>
              <a:gd name="T10" fmla="*/ 391 w 553"/>
              <a:gd name="T11" fmla="*/ 41 h 111"/>
              <a:gd name="T12" fmla="*/ 127 w 553"/>
              <a:gd name="T13" fmla="*/ 64 h 111"/>
              <a:gd name="T14" fmla="*/ 43 w 553"/>
              <a:gd name="T15" fmla="*/ 90 h 111"/>
              <a:gd name="T16" fmla="*/ 2 w 553"/>
              <a:gd name="T17" fmla="*/ 111 h 111"/>
              <a:gd name="T18" fmla="*/ 348 w 553"/>
              <a:gd name="T19" fmla="*/ 21 h 111"/>
              <a:gd name="T20" fmla="*/ 389 w 553"/>
              <a:gd name="T21" fmla="*/ 21 h 111"/>
              <a:gd name="T22" fmla="*/ 477 w 553"/>
              <a:gd name="T23" fmla="*/ 3 h 111"/>
              <a:gd name="T24" fmla="*/ 543 w 553"/>
              <a:gd name="T25" fmla="*/ 58 h 111"/>
              <a:gd name="T26" fmla="*/ 550 w 553"/>
              <a:gd name="T27" fmla="*/ 66 h 111"/>
              <a:gd name="T28" fmla="*/ 544 w 553"/>
              <a:gd name="T29" fmla="*/ 65 h 111"/>
              <a:gd name="T30" fmla="*/ 530 w 553"/>
              <a:gd name="T31" fmla="*/ 62 h 111"/>
              <a:gd name="T32" fmla="*/ 525 w 553"/>
              <a:gd name="T33" fmla="*/ 62 h 111"/>
              <a:gd name="T34" fmla="*/ 534 w 553"/>
              <a:gd name="T35" fmla="*/ 57 h 111"/>
              <a:gd name="T36" fmla="*/ 500 w 553"/>
              <a:gd name="T37" fmla="*/ 43 h 111"/>
              <a:gd name="T38" fmla="*/ 516 w 553"/>
              <a:gd name="T39" fmla="*/ 49 h 111"/>
              <a:gd name="T40" fmla="*/ 516 w 553"/>
              <a:gd name="T41" fmla="*/ 52 h 111"/>
              <a:gd name="T42" fmla="*/ 529 w 553"/>
              <a:gd name="T43" fmla="*/ 50 h 111"/>
              <a:gd name="T44" fmla="*/ 469 w 553"/>
              <a:gd name="T45" fmla="*/ 22 h 111"/>
              <a:gd name="T46" fmla="*/ 471 w 553"/>
              <a:gd name="T47" fmla="*/ 30 h 111"/>
              <a:gd name="T48" fmla="*/ 492 w 553"/>
              <a:gd name="T49" fmla="*/ 34 h 111"/>
              <a:gd name="T50" fmla="*/ 497 w 553"/>
              <a:gd name="T51" fmla="*/ 36 h 111"/>
              <a:gd name="T52" fmla="*/ 501 w 553"/>
              <a:gd name="T53" fmla="*/ 36 h 111"/>
              <a:gd name="T54" fmla="*/ 502 w 553"/>
              <a:gd name="T55" fmla="*/ 38 h 111"/>
              <a:gd name="T56" fmla="*/ 495 w 553"/>
              <a:gd name="T57" fmla="*/ 42 h 111"/>
              <a:gd name="T58" fmla="*/ 494 w 553"/>
              <a:gd name="T59" fmla="*/ 49 h 111"/>
              <a:gd name="T60" fmla="*/ 494 w 553"/>
              <a:gd name="T61" fmla="*/ 49 h 111"/>
              <a:gd name="T62" fmla="*/ 492 w 553"/>
              <a:gd name="T63" fmla="*/ 47 h 111"/>
              <a:gd name="T64" fmla="*/ 483 w 553"/>
              <a:gd name="T65" fmla="*/ 47 h 111"/>
              <a:gd name="T66" fmla="*/ 492 w 553"/>
              <a:gd name="T67" fmla="*/ 39 h 111"/>
              <a:gd name="T68" fmla="*/ 480 w 553"/>
              <a:gd name="T69" fmla="*/ 37 h 111"/>
              <a:gd name="T70" fmla="*/ 481 w 553"/>
              <a:gd name="T71" fmla="*/ 44 h 111"/>
              <a:gd name="T72" fmla="*/ 463 w 553"/>
              <a:gd name="T73" fmla="*/ 44 h 111"/>
              <a:gd name="T74" fmla="*/ 468 w 553"/>
              <a:gd name="T75" fmla="*/ 49 h 111"/>
              <a:gd name="T76" fmla="*/ 458 w 553"/>
              <a:gd name="T77" fmla="*/ 53 h 111"/>
              <a:gd name="T78" fmla="*/ 463 w 553"/>
              <a:gd name="T79" fmla="*/ 32 h 111"/>
              <a:gd name="T80" fmla="*/ 465 w 553"/>
              <a:gd name="T81" fmla="*/ 33 h 111"/>
              <a:gd name="T82" fmla="*/ 457 w 553"/>
              <a:gd name="T83" fmla="*/ 37 h 111"/>
              <a:gd name="T84" fmla="*/ 459 w 553"/>
              <a:gd name="T85" fmla="*/ 43 h 111"/>
              <a:gd name="T86" fmla="*/ 423 w 553"/>
              <a:gd name="T87" fmla="*/ 27 h 111"/>
              <a:gd name="T88" fmla="*/ 456 w 553"/>
              <a:gd name="T89" fmla="*/ 32 h 111"/>
              <a:gd name="T90" fmla="*/ 180 w 553"/>
              <a:gd name="T91" fmla="*/ 52 h 111"/>
              <a:gd name="T92" fmla="*/ 391 w 553"/>
              <a:gd name="T93" fmla="*/ 37 h 111"/>
              <a:gd name="T94" fmla="*/ 434 w 553"/>
              <a:gd name="T95" fmla="*/ 33 h 111"/>
              <a:gd name="T96" fmla="*/ 360 w 553"/>
              <a:gd name="T97" fmla="*/ 27 h 111"/>
              <a:gd name="T98" fmla="*/ 232 w 553"/>
              <a:gd name="T99" fmla="*/ 40 h 111"/>
              <a:gd name="T100" fmla="*/ 115 w 553"/>
              <a:gd name="T101" fmla="*/ 6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53" h="111">
                <a:moveTo>
                  <a:pt x="548" y="70"/>
                </a:moveTo>
                <a:cubicBezTo>
                  <a:pt x="545" y="69"/>
                  <a:pt x="542" y="69"/>
                  <a:pt x="539" y="69"/>
                </a:cubicBezTo>
                <a:cubicBezTo>
                  <a:pt x="539" y="69"/>
                  <a:pt x="539" y="69"/>
                  <a:pt x="539" y="69"/>
                </a:cubicBezTo>
                <a:cubicBezTo>
                  <a:pt x="494" y="69"/>
                  <a:pt x="449" y="78"/>
                  <a:pt x="404" y="86"/>
                </a:cubicBezTo>
                <a:cubicBezTo>
                  <a:pt x="404" y="86"/>
                  <a:pt x="404" y="86"/>
                  <a:pt x="404" y="86"/>
                </a:cubicBezTo>
                <a:cubicBezTo>
                  <a:pt x="404" y="82"/>
                  <a:pt x="404" y="82"/>
                  <a:pt x="404" y="82"/>
                </a:cubicBezTo>
                <a:cubicBezTo>
                  <a:pt x="439" y="72"/>
                  <a:pt x="476" y="62"/>
                  <a:pt x="514" y="59"/>
                </a:cubicBezTo>
                <a:cubicBezTo>
                  <a:pt x="514" y="59"/>
                  <a:pt x="514" y="59"/>
                  <a:pt x="514" y="59"/>
                </a:cubicBezTo>
                <a:cubicBezTo>
                  <a:pt x="501" y="55"/>
                  <a:pt x="488" y="52"/>
                  <a:pt x="476" y="50"/>
                </a:cubicBezTo>
                <a:cubicBezTo>
                  <a:pt x="476" y="50"/>
                  <a:pt x="476" y="50"/>
                  <a:pt x="476" y="50"/>
                </a:cubicBezTo>
                <a:cubicBezTo>
                  <a:pt x="467" y="54"/>
                  <a:pt x="458" y="57"/>
                  <a:pt x="453" y="60"/>
                </a:cubicBezTo>
                <a:cubicBezTo>
                  <a:pt x="453" y="60"/>
                  <a:pt x="453" y="60"/>
                  <a:pt x="453" y="60"/>
                </a:cubicBezTo>
                <a:cubicBezTo>
                  <a:pt x="450" y="57"/>
                  <a:pt x="450" y="57"/>
                  <a:pt x="450" y="57"/>
                </a:cubicBezTo>
                <a:cubicBezTo>
                  <a:pt x="452" y="54"/>
                  <a:pt x="455" y="50"/>
                  <a:pt x="457" y="47"/>
                </a:cubicBezTo>
                <a:cubicBezTo>
                  <a:pt x="457" y="47"/>
                  <a:pt x="457" y="47"/>
                  <a:pt x="457" y="47"/>
                </a:cubicBezTo>
                <a:cubicBezTo>
                  <a:pt x="454" y="46"/>
                  <a:pt x="452" y="46"/>
                  <a:pt x="449" y="46"/>
                </a:cubicBezTo>
                <a:cubicBezTo>
                  <a:pt x="449" y="46"/>
                  <a:pt x="449" y="46"/>
                  <a:pt x="449" y="46"/>
                </a:cubicBezTo>
                <a:cubicBezTo>
                  <a:pt x="438" y="57"/>
                  <a:pt x="425" y="66"/>
                  <a:pt x="412" y="73"/>
                </a:cubicBezTo>
                <a:cubicBezTo>
                  <a:pt x="412" y="73"/>
                  <a:pt x="412" y="73"/>
                  <a:pt x="412" y="73"/>
                </a:cubicBezTo>
                <a:cubicBezTo>
                  <a:pt x="410" y="70"/>
                  <a:pt x="410" y="70"/>
                  <a:pt x="410" y="70"/>
                </a:cubicBezTo>
                <a:cubicBezTo>
                  <a:pt x="420" y="62"/>
                  <a:pt x="430" y="53"/>
                  <a:pt x="441" y="45"/>
                </a:cubicBezTo>
                <a:cubicBezTo>
                  <a:pt x="441" y="45"/>
                  <a:pt x="441" y="45"/>
                  <a:pt x="441" y="45"/>
                </a:cubicBezTo>
                <a:cubicBezTo>
                  <a:pt x="424" y="43"/>
                  <a:pt x="407" y="42"/>
                  <a:pt x="391" y="41"/>
                </a:cubicBezTo>
                <a:cubicBezTo>
                  <a:pt x="391" y="41"/>
                  <a:pt x="391" y="41"/>
                  <a:pt x="391" y="41"/>
                </a:cubicBezTo>
                <a:cubicBezTo>
                  <a:pt x="277" y="39"/>
                  <a:pt x="174" y="74"/>
                  <a:pt x="54" y="102"/>
                </a:cubicBezTo>
                <a:cubicBezTo>
                  <a:pt x="54" y="102"/>
                  <a:pt x="54" y="102"/>
                  <a:pt x="54" y="102"/>
                </a:cubicBezTo>
                <a:cubicBezTo>
                  <a:pt x="52" y="99"/>
                  <a:pt x="52" y="99"/>
                  <a:pt x="52" y="99"/>
                </a:cubicBezTo>
                <a:cubicBezTo>
                  <a:pt x="72" y="86"/>
                  <a:pt x="97" y="75"/>
                  <a:pt x="127" y="64"/>
                </a:cubicBezTo>
                <a:cubicBezTo>
                  <a:pt x="127" y="64"/>
                  <a:pt x="127" y="64"/>
                  <a:pt x="127" y="64"/>
                </a:cubicBezTo>
                <a:cubicBezTo>
                  <a:pt x="99" y="72"/>
                  <a:pt x="71" y="82"/>
                  <a:pt x="44" y="94"/>
                </a:cubicBezTo>
                <a:cubicBezTo>
                  <a:pt x="44" y="94"/>
                  <a:pt x="44" y="94"/>
                  <a:pt x="44" y="94"/>
                </a:cubicBezTo>
                <a:cubicBezTo>
                  <a:pt x="43" y="90"/>
                  <a:pt x="43" y="90"/>
                  <a:pt x="43" y="90"/>
                </a:cubicBezTo>
                <a:cubicBezTo>
                  <a:pt x="52" y="85"/>
                  <a:pt x="62" y="80"/>
                  <a:pt x="73" y="75"/>
                </a:cubicBezTo>
                <a:cubicBezTo>
                  <a:pt x="73" y="75"/>
                  <a:pt x="73" y="75"/>
                  <a:pt x="73" y="75"/>
                </a:cubicBezTo>
                <a:cubicBezTo>
                  <a:pt x="47" y="86"/>
                  <a:pt x="23" y="98"/>
                  <a:pt x="2" y="111"/>
                </a:cubicBezTo>
                <a:cubicBezTo>
                  <a:pt x="2" y="111"/>
                  <a:pt x="2" y="111"/>
                  <a:pt x="2" y="111"/>
                </a:cubicBezTo>
                <a:cubicBezTo>
                  <a:pt x="2" y="111"/>
                  <a:pt x="2" y="111"/>
                  <a:pt x="2" y="111"/>
                </a:cubicBezTo>
                <a:cubicBezTo>
                  <a:pt x="0" y="107"/>
                  <a:pt x="0" y="107"/>
                  <a:pt x="0" y="107"/>
                </a:cubicBezTo>
                <a:cubicBezTo>
                  <a:pt x="87" y="53"/>
                  <a:pt x="223" y="18"/>
                  <a:pt x="348" y="21"/>
                </a:cubicBezTo>
                <a:cubicBezTo>
                  <a:pt x="348" y="21"/>
                  <a:pt x="348" y="21"/>
                  <a:pt x="348" y="21"/>
                </a:cubicBezTo>
                <a:cubicBezTo>
                  <a:pt x="353" y="21"/>
                  <a:pt x="359" y="21"/>
                  <a:pt x="365" y="21"/>
                </a:cubicBezTo>
                <a:cubicBezTo>
                  <a:pt x="365" y="21"/>
                  <a:pt x="365" y="21"/>
                  <a:pt x="365" y="21"/>
                </a:cubicBezTo>
                <a:cubicBezTo>
                  <a:pt x="373" y="21"/>
                  <a:pt x="381" y="21"/>
                  <a:pt x="389" y="21"/>
                </a:cubicBezTo>
                <a:cubicBezTo>
                  <a:pt x="389" y="21"/>
                  <a:pt x="389" y="21"/>
                  <a:pt x="389" y="21"/>
                </a:cubicBezTo>
                <a:cubicBezTo>
                  <a:pt x="414" y="21"/>
                  <a:pt x="438" y="23"/>
                  <a:pt x="460" y="27"/>
                </a:cubicBezTo>
                <a:cubicBezTo>
                  <a:pt x="460" y="27"/>
                  <a:pt x="460" y="27"/>
                  <a:pt x="460" y="27"/>
                </a:cubicBezTo>
                <a:cubicBezTo>
                  <a:pt x="466" y="20"/>
                  <a:pt x="472" y="11"/>
                  <a:pt x="477" y="3"/>
                </a:cubicBezTo>
                <a:cubicBezTo>
                  <a:pt x="477" y="3"/>
                  <a:pt x="477" y="3"/>
                  <a:pt x="477" y="3"/>
                </a:cubicBezTo>
                <a:cubicBezTo>
                  <a:pt x="478" y="0"/>
                  <a:pt x="478" y="0"/>
                  <a:pt x="478" y="0"/>
                </a:cubicBezTo>
                <a:cubicBezTo>
                  <a:pt x="480" y="2"/>
                  <a:pt x="480" y="2"/>
                  <a:pt x="480" y="2"/>
                </a:cubicBezTo>
                <a:cubicBezTo>
                  <a:pt x="501" y="18"/>
                  <a:pt x="524" y="38"/>
                  <a:pt x="543" y="58"/>
                </a:cubicBezTo>
                <a:cubicBezTo>
                  <a:pt x="543" y="58"/>
                  <a:pt x="543" y="58"/>
                  <a:pt x="543" y="58"/>
                </a:cubicBezTo>
                <a:cubicBezTo>
                  <a:pt x="547" y="61"/>
                  <a:pt x="547" y="61"/>
                  <a:pt x="547" y="61"/>
                </a:cubicBezTo>
                <a:cubicBezTo>
                  <a:pt x="545" y="61"/>
                  <a:pt x="545" y="61"/>
                  <a:pt x="545" y="61"/>
                </a:cubicBezTo>
                <a:cubicBezTo>
                  <a:pt x="547" y="63"/>
                  <a:pt x="548" y="64"/>
                  <a:pt x="550" y="66"/>
                </a:cubicBezTo>
                <a:cubicBezTo>
                  <a:pt x="550" y="66"/>
                  <a:pt x="550" y="66"/>
                  <a:pt x="550" y="66"/>
                </a:cubicBezTo>
                <a:cubicBezTo>
                  <a:pt x="553" y="70"/>
                  <a:pt x="553" y="70"/>
                  <a:pt x="553" y="70"/>
                </a:cubicBezTo>
                <a:cubicBezTo>
                  <a:pt x="548" y="70"/>
                  <a:pt x="548" y="70"/>
                  <a:pt x="548" y="70"/>
                </a:cubicBezTo>
                <a:close/>
                <a:moveTo>
                  <a:pt x="540" y="65"/>
                </a:moveTo>
                <a:cubicBezTo>
                  <a:pt x="541" y="65"/>
                  <a:pt x="542" y="65"/>
                  <a:pt x="544" y="65"/>
                </a:cubicBezTo>
                <a:cubicBezTo>
                  <a:pt x="544" y="65"/>
                  <a:pt x="544" y="65"/>
                  <a:pt x="544" y="65"/>
                </a:cubicBezTo>
                <a:cubicBezTo>
                  <a:pt x="542" y="64"/>
                  <a:pt x="541" y="63"/>
                  <a:pt x="540" y="61"/>
                </a:cubicBezTo>
                <a:cubicBezTo>
                  <a:pt x="540" y="61"/>
                  <a:pt x="540" y="61"/>
                  <a:pt x="540" y="61"/>
                </a:cubicBezTo>
                <a:cubicBezTo>
                  <a:pt x="537" y="61"/>
                  <a:pt x="533" y="61"/>
                  <a:pt x="530" y="62"/>
                </a:cubicBezTo>
                <a:cubicBezTo>
                  <a:pt x="530" y="62"/>
                  <a:pt x="530" y="62"/>
                  <a:pt x="530" y="62"/>
                </a:cubicBezTo>
                <a:cubicBezTo>
                  <a:pt x="529" y="63"/>
                  <a:pt x="529" y="63"/>
                  <a:pt x="529" y="63"/>
                </a:cubicBezTo>
                <a:cubicBezTo>
                  <a:pt x="528" y="63"/>
                  <a:pt x="526" y="62"/>
                  <a:pt x="525" y="62"/>
                </a:cubicBezTo>
                <a:cubicBezTo>
                  <a:pt x="525" y="62"/>
                  <a:pt x="525" y="62"/>
                  <a:pt x="525" y="62"/>
                </a:cubicBezTo>
                <a:cubicBezTo>
                  <a:pt x="500" y="63"/>
                  <a:pt x="476" y="68"/>
                  <a:pt x="452" y="73"/>
                </a:cubicBezTo>
                <a:cubicBezTo>
                  <a:pt x="452" y="73"/>
                  <a:pt x="452" y="73"/>
                  <a:pt x="452" y="73"/>
                </a:cubicBezTo>
                <a:cubicBezTo>
                  <a:pt x="481" y="69"/>
                  <a:pt x="510" y="65"/>
                  <a:pt x="540" y="65"/>
                </a:cubicBezTo>
                <a:close/>
                <a:moveTo>
                  <a:pt x="534" y="57"/>
                </a:moveTo>
                <a:cubicBezTo>
                  <a:pt x="524" y="51"/>
                  <a:pt x="513" y="46"/>
                  <a:pt x="500" y="42"/>
                </a:cubicBezTo>
                <a:cubicBezTo>
                  <a:pt x="500" y="42"/>
                  <a:pt x="500" y="42"/>
                  <a:pt x="500" y="42"/>
                </a:cubicBezTo>
                <a:cubicBezTo>
                  <a:pt x="500" y="42"/>
                  <a:pt x="500" y="43"/>
                  <a:pt x="500" y="43"/>
                </a:cubicBezTo>
                <a:cubicBezTo>
                  <a:pt x="500" y="43"/>
                  <a:pt x="500" y="43"/>
                  <a:pt x="500" y="43"/>
                </a:cubicBezTo>
                <a:cubicBezTo>
                  <a:pt x="505" y="45"/>
                  <a:pt x="510" y="47"/>
                  <a:pt x="515" y="49"/>
                </a:cubicBezTo>
                <a:cubicBezTo>
                  <a:pt x="515" y="49"/>
                  <a:pt x="515" y="49"/>
                  <a:pt x="515" y="49"/>
                </a:cubicBezTo>
                <a:cubicBezTo>
                  <a:pt x="515" y="49"/>
                  <a:pt x="515" y="49"/>
                  <a:pt x="515" y="49"/>
                </a:cubicBezTo>
                <a:cubicBezTo>
                  <a:pt x="516" y="49"/>
                  <a:pt x="516" y="49"/>
                  <a:pt x="516" y="49"/>
                </a:cubicBezTo>
                <a:cubicBezTo>
                  <a:pt x="516" y="49"/>
                  <a:pt x="516" y="50"/>
                  <a:pt x="516" y="51"/>
                </a:cubicBezTo>
                <a:cubicBezTo>
                  <a:pt x="516" y="51"/>
                  <a:pt x="516" y="51"/>
                  <a:pt x="516" y="51"/>
                </a:cubicBezTo>
                <a:cubicBezTo>
                  <a:pt x="516" y="52"/>
                  <a:pt x="516" y="52"/>
                  <a:pt x="516" y="52"/>
                </a:cubicBezTo>
                <a:cubicBezTo>
                  <a:pt x="516" y="52"/>
                  <a:pt x="516" y="52"/>
                  <a:pt x="516" y="52"/>
                </a:cubicBezTo>
                <a:cubicBezTo>
                  <a:pt x="520" y="54"/>
                  <a:pt x="524" y="56"/>
                  <a:pt x="527" y="58"/>
                </a:cubicBezTo>
                <a:cubicBezTo>
                  <a:pt x="527" y="58"/>
                  <a:pt x="527" y="58"/>
                  <a:pt x="527" y="58"/>
                </a:cubicBezTo>
                <a:cubicBezTo>
                  <a:pt x="529" y="57"/>
                  <a:pt x="532" y="57"/>
                  <a:pt x="534" y="57"/>
                </a:cubicBezTo>
                <a:close/>
                <a:moveTo>
                  <a:pt x="529" y="50"/>
                </a:moveTo>
                <a:cubicBezTo>
                  <a:pt x="514" y="34"/>
                  <a:pt x="496" y="19"/>
                  <a:pt x="479" y="7"/>
                </a:cubicBezTo>
                <a:cubicBezTo>
                  <a:pt x="479" y="7"/>
                  <a:pt x="479" y="7"/>
                  <a:pt x="479" y="7"/>
                </a:cubicBezTo>
                <a:cubicBezTo>
                  <a:pt x="476" y="12"/>
                  <a:pt x="473" y="17"/>
                  <a:pt x="469" y="22"/>
                </a:cubicBezTo>
                <a:cubicBezTo>
                  <a:pt x="469" y="22"/>
                  <a:pt x="469" y="22"/>
                  <a:pt x="469" y="22"/>
                </a:cubicBezTo>
                <a:cubicBezTo>
                  <a:pt x="471" y="21"/>
                  <a:pt x="472" y="19"/>
                  <a:pt x="474" y="18"/>
                </a:cubicBezTo>
                <a:cubicBezTo>
                  <a:pt x="474" y="18"/>
                  <a:pt x="474" y="18"/>
                  <a:pt x="474" y="18"/>
                </a:cubicBezTo>
                <a:cubicBezTo>
                  <a:pt x="477" y="21"/>
                  <a:pt x="477" y="21"/>
                  <a:pt x="477" y="21"/>
                </a:cubicBezTo>
                <a:cubicBezTo>
                  <a:pt x="475" y="23"/>
                  <a:pt x="473" y="26"/>
                  <a:pt x="471" y="30"/>
                </a:cubicBezTo>
                <a:cubicBezTo>
                  <a:pt x="471" y="30"/>
                  <a:pt x="471" y="30"/>
                  <a:pt x="471" y="30"/>
                </a:cubicBezTo>
                <a:cubicBezTo>
                  <a:pt x="477" y="31"/>
                  <a:pt x="482" y="32"/>
                  <a:pt x="487" y="33"/>
                </a:cubicBezTo>
                <a:cubicBezTo>
                  <a:pt x="487" y="33"/>
                  <a:pt x="487" y="33"/>
                  <a:pt x="487" y="33"/>
                </a:cubicBezTo>
                <a:cubicBezTo>
                  <a:pt x="489" y="33"/>
                  <a:pt x="491" y="34"/>
                  <a:pt x="492" y="34"/>
                </a:cubicBezTo>
                <a:cubicBezTo>
                  <a:pt x="492" y="34"/>
                  <a:pt x="492" y="34"/>
                  <a:pt x="492" y="34"/>
                </a:cubicBezTo>
                <a:cubicBezTo>
                  <a:pt x="492" y="35"/>
                  <a:pt x="492" y="35"/>
                  <a:pt x="492" y="35"/>
                </a:cubicBezTo>
                <a:cubicBezTo>
                  <a:pt x="494" y="35"/>
                  <a:pt x="495" y="36"/>
                  <a:pt x="497" y="36"/>
                </a:cubicBezTo>
                <a:cubicBezTo>
                  <a:pt x="497" y="36"/>
                  <a:pt x="497" y="36"/>
                  <a:pt x="497" y="36"/>
                </a:cubicBezTo>
                <a:cubicBezTo>
                  <a:pt x="497" y="36"/>
                  <a:pt x="498" y="36"/>
                  <a:pt x="498" y="35"/>
                </a:cubicBezTo>
                <a:cubicBezTo>
                  <a:pt x="498" y="35"/>
                  <a:pt x="498" y="35"/>
                  <a:pt x="498" y="35"/>
                </a:cubicBezTo>
                <a:cubicBezTo>
                  <a:pt x="500" y="34"/>
                  <a:pt x="500" y="34"/>
                  <a:pt x="500" y="34"/>
                </a:cubicBezTo>
                <a:cubicBezTo>
                  <a:pt x="501" y="36"/>
                  <a:pt x="501" y="36"/>
                  <a:pt x="501" y="36"/>
                </a:cubicBezTo>
                <a:cubicBezTo>
                  <a:pt x="502" y="36"/>
                  <a:pt x="502" y="37"/>
                  <a:pt x="502" y="38"/>
                </a:cubicBezTo>
                <a:cubicBezTo>
                  <a:pt x="502" y="38"/>
                  <a:pt x="502" y="38"/>
                  <a:pt x="502" y="38"/>
                </a:cubicBezTo>
                <a:cubicBezTo>
                  <a:pt x="502" y="38"/>
                  <a:pt x="502" y="38"/>
                  <a:pt x="502" y="38"/>
                </a:cubicBezTo>
                <a:cubicBezTo>
                  <a:pt x="502" y="38"/>
                  <a:pt x="502" y="38"/>
                  <a:pt x="502" y="38"/>
                </a:cubicBezTo>
                <a:cubicBezTo>
                  <a:pt x="511" y="41"/>
                  <a:pt x="521" y="45"/>
                  <a:pt x="529" y="50"/>
                </a:cubicBezTo>
                <a:close/>
                <a:moveTo>
                  <a:pt x="496" y="41"/>
                </a:moveTo>
                <a:cubicBezTo>
                  <a:pt x="496" y="41"/>
                  <a:pt x="496" y="42"/>
                  <a:pt x="495" y="42"/>
                </a:cubicBezTo>
                <a:cubicBezTo>
                  <a:pt x="495" y="42"/>
                  <a:pt x="495" y="42"/>
                  <a:pt x="495" y="42"/>
                </a:cubicBezTo>
                <a:cubicBezTo>
                  <a:pt x="495" y="42"/>
                  <a:pt x="496" y="42"/>
                  <a:pt x="496" y="42"/>
                </a:cubicBezTo>
                <a:cubicBezTo>
                  <a:pt x="496" y="42"/>
                  <a:pt x="496" y="42"/>
                  <a:pt x="496" y="42"/>
                </a:cubicBezTo>
                <a:cubicBezTo>
                  <a:pt x="496" y="42"/>
                  <a:pt x="496" y="42"/>
                  <a:pt x="496" y="41"/>
                </a:cubicBezTo>
                <a:close/>
                <a:moveTo>
                  <a:pt x="494" y="49"/>
                </a:moveTo>
                <a:cubicBezTo>
                  <a:pt x="494" y="50"/>
                  <a:pt x="494" y="50"/>
                  <a:pt x="494" y="50"/>
                </a:cubicBezTo>
                <a:cubicBezTo>
                  <a:pt x="494" y="50"/>
                  <a:pt x="494" y="50"/>
                  <a:pt x="494" y="50"/>
                </a:cubicBezTo>
                <a:cubicBezTo>
                  <a:pt x="494" y="50"/>
                  <a:pt x="494" y="50"/>
                  <a:pt x="494" y="50"/>
                </a:cubicBezTo>
                <a:cubicBezTo>
                  <a:pt x="494" y="49"/>
                  <a:pt x="494" y="49"/>
                  <a:pt x="494" y="49"/>
                </a:cubicBezTo>
                <a:close/>
                <a:moveTo>
                  <a:pt x="493" y="48"/>
                </a:moveTo>
                <a:cubicBezTo>
                  <a:pt x="493" y="49"/>
                  <a:pt x="493" y="49"/>
                  <a:pt x="493" y="49"/>
                </a:cubicBezTo>
                <a:cubicBezTo>
                  <a:pt x="493" y="48"/>
                  <a:pt x="493" y="48"/>
                  <a:pt x="493" y="48"/>
                </a:cubicBezTo>
                <a:close/>
                <a:moveTo>
                  <a:pt x="492" y="47"/>
                </a:moveTo>
                <a:cubicBezTo>
                  <a:pt x="490" y="47"/>
                  <a:pt x="489" y="46"/>
                  <a:pt x="487" y="46"/>
                </a:cubicBezTo>
                <a:cubicBezTo>
                  <a:pt x="487" y="46"/>
                  <a:pt x="487" y="46"/>
                  <a:pt x="487" y="46"/>
                </a:cubicBezTo>
                <a:cubicBezTo>
                  <a:pt x="486" y="46"/>
                  <a:pt x="484" y="47"/>
                  <a:pt x="483" y="47"/>
                </a:cubicBezTo>
                <a:cubicBezTo>
                  <a:pt x="483" y="47"/>
                  <a:pt x="483" y="47"/>
                  <a:pt x="483" y="47"/>
                </a:cubicBezTo>
                <a:cubicBezTo>
                  <a:pt x="486" y="48"/>
                  <a:pt x="488" y="48"/>
                  <a:pt x="491" y="49"/>
                </a:cubicBezTo>
                <a:cubicBezTo>
                  <a:pt x="491" y="49"/>
                  <a:pt x="491" y="49"/>
                  <a:pt x="491" y="49"/>
                </a:cubicBezTo>
                <a:cubicBezTo>
                  <a:pt x="491" y="48"/>
                  <a:pt x="492" y="48"/>
                  <a:pt x="492" y="47"/>
                </a:cubicBezTo>
                <a:close/>
                <a:moveTo>
                  <a:pt x="492" y="39"/>
                </a:moveTo>
                <a:cubicBezTo>
                  <a:pt x="490" y="39"/>
                  <a:pt x="488" y="38"/>
                  <a:pt x="487" y="38"/>
                </a:cubicBezTo>
                <a:cubicBezTo>
                  <a:pt x="487" y="38"/>
                  <a:pt x="487" y="38"/>
                  <a:pt x="487" y="38"/>
                </a:cubicBezTo>
                <a:cubicBezTo>
                  <a:pt x="484" y="37"/>
                  <a:pt x="482" y="37"/>
                  <a:pt x="480" y="37"/>
                </a:cubicBezTo>
                <a:cubicBezTo>
                  <a:pt x="480" y="37"/>
                  <a:pt x="480" y="37"/>
                  <a:pt x="480" y="37"/>
                </a:cubicBezTo>
                <a:cubicBezTo>
                  <a:pt x="483" y="38"/>
                  <a:pt x="486" y="39"/>
                  <a:pt x="490" y="40"/>
                </a:cubicBezTo>
                <a:cubicBezTo>
                  <a:pt x="490" y="40"/>
                  <a:pt x="490" y="40"/>
                  <a:pt x="490" y="40"/>
                </a:cubicBezTo>
                <a:cubicBezTo>
                  <a:pt x="490" y="40"/>
                  <a:pt x="491" y="39"/>
                  <a:pt x="492" y="39"/>
                </a:cubicBezTo>
                <a:close/>
                <a:moveTo>
                  <a:pt x="481" y="44"/>
                </a:moveTo>
                <a:cubicBezTo>
                  <a:pt x="476" y="42"/>
                  <a:pt x="471" y="41"/>
                  <a:pt x="466" y="40"/>
                </a:cubicBezTo>
                <a:cubicBezTo>
                  <a:pt x="466" y="40"/>
                  <a:pt x="466" y="40"/>
                  <a:pt x="466" y="40"/>
                </a:cubicBezTo>
                <a:cubicBezTo>
                  <a:pt x="465" y="41"/>
                  <a:pt x="464" y="42"/>
                  <a:pt x="463" y="44"/>
                </a:cubicBezTo>
                <a:cubicBezTo>
                  <a:pt x="463" y="44"/>
                  <a:pt x="463" y="44"/>
                  <a:pt x="463" y="44"/>
                </a:cubicBezTo>
                <a:cubicBezTo>
                  <a:pt x="467" y="44"/>
                  <a:pt x="472" y="45"/>
                  <a:pt x="476" y="46"/>
                </a:cubicBezTo>
                <a:cubicBezTo>
                  <a:pt x="476" y="46"/>
                  <a:pt x="476" y="46"/>
                  <a:pt x="476" y="46"/>
                </a:cubicBezTo>
                <a:cubicBezTo>
                  <a:pt x="477" y="45"/>
                  <a:pt x="479" y="45"/>
                  <a:pt x="481" y="44"/>
                </a:cubicBezTo>
                <a:close/>
                <a:moveTo>
                  <a:pt x="468" y="49"/>
                </a:moveTo>
                <a:cubicBezTo>
                  <a:pt x="466" y="48"/>
                  <a:pt x="463" y="48"/>
                  <a:pt x="461" y="48"/>
                </a:cubicBezTo>
                <a:cubicBezTo>
                  <a:pt x="461" y="48"/>
                  <a:pt x="461" y="48"/>
                  <a:pt x="461" y="48"/>
                </a:cubicBezTo>
                <a:cubicBezTo>
                  <a:pt x="460" y="49"/>
                  <a:pt x="459" y="51"/>
                  <a:pt x="458" y="53"/>
                </a:cubicBezTo>
                <a:cubicBezTo>
                  <a:pt x="458" y="53"/>
                  <a:pt x="458" y="53"/>
                  <a:pt x="458" y="53"/>
                </a:cubicBezTo>
                <a:cubicBezTo>
                  <a:pt x="461" y="51"/>
                  <a:pt x="465" y="50"/>
                  <a:pt x="468" y="49"/>
                </a:cubicBezTo>
                <a:close/>
                <a:moveTo>
                  <a:pt x="465" y="32"/>
                </a:moveTo>
                <a:cubicBezTo>
                  <a:pt x="464" y="32"/>
                  <a:pt x="464" y="32"/>
                  <a:pt x="463" y="32"/>
                </a:cubicBezTo>
                <a:cubicBezTo>
                  <a:pt x="463" y="32"/>
                  <a:pt x="463" y="32"/>
                  <a:pt x="463" y="32"/>
                </a:cubicBezTo>
                <a:cubicBezTo>
                  <a:pt x="463" y="32"/>
                  <a:pt x="463" y="33"/>
                  <a:pt x="462" y="33"/>
                </a:cubicBezTo>
                <a:cubicBezTo>
                  <a:pt x="462" y="33"/>
                  <a:pt x="462" y="33"/>
                  <a:pt x="462" y="33"/>
                </a:cubicBezTo>
                <a:cubicBezTo>
                  <a:pt x="463" y="33"/>
                  <a:pt x="464" y="33"/>
                  <a:pt x="465" y="33"/>
                </a:cubicBezTo>
                <a:cubicBezTo>
                  <a:pt x="465" y="33"/>
                  <a:pt x="465" y="33"/>
                  <a:pt x="465" y="33"/>
                </a:cubicBezTo>
                <a:cubicBezTo>
                  <a:pt x="465" y="33"/>
                  <a:pt x="465" y="33"/>
                  <a:pt x="465" y="32"/>
                </a:cubicBezTo>
                <a:close/>
                <a:moveTo>
                  <a:pt x="462" y="39"/>
                </a:moveTo>
                <a:cubicBezTo>
                  <a:pt x="460" y="38"/>
                  <a:pt x="459" y="38"/>
                  <a:pt x="457" y="37"/>
                </a:cubicBezTo>
                <a:cubicBezTo>
                  <a:pt x="457" y="37"/>
                  <a:pt x="457" y="37"/>
                  <a:pt x="457" y="37"/>
                </a:cubicBezTo>
                <a:cubicBezTo>
                  <a:pt x="456" y="39"/>
                  <a:pt x="454" y="41"/>
                  <a:pt x="453" y="42"/>
                </a:cubicBezTo>
                <a:cubicBezTo>
                  <a:pt x="453" y="42"/>
                  <a:pt x="453" y="42"/>
                  <a:pt x="453" y="42"/>
                </a:cubicBezTo>
                <a:cubicBezTo>
                  <a:pt x="455" y="42"/>
                  <a:pt x="457" y="43"/>
                  <a:pt x="459" y="43"/>
                </a:cubicBezTo>
                <a:cubicBezTo>
                  <a:pt x="459" y="43"/>
                  <a:pt x="459" y="43"/>
                  <a:pt x="459" y="43"/>
                </a:cubicBezTo>
                <a:cubicBezTo>
                  <a:pt x="460" y="42"/>
                  <a:pt x="461" y="40"/>
                  <a:pt x="462" y="39"/>
                </a:cubicBezTo>
                <a:close/>
                <a:moveTo>
                  <a:pt x="457" y="31"/>
                </a:moveTo>
                <a:cubicBezTo>
                  <a:pt x="446" y="29"/>
                  <a:pt x="435" y="28"/>
                  <a:pt x="423" y="27"/>
                </a:cubicBezTo>
                <a:cubicBezTo>
                  <a:pt x="423" y="27"/>
                  <a:pt x="423" y="27"/>
                  <a:pt x="423" y="27"/>
                </a:cubicBezTo>
                <a:cubicBezTo>
                  <a:pt x="425" y="27"/>
                  <a:pt x="426" y="27"/>
                  <a:pt x="428" y="27"/>
                </a:cubicBezTo>
                <a:cubicBezTo>
                  <a:pt x="428" y="27"/>
                  <a:pt x="428" y="27"/>
                  <a:pt x="428" y="27"/>
                </a:cubicBezTo>
                <a:cubicBezTo>
                  <a:pt x="437" y="29"/>
                  <a:pt x="447" y="30"/>
                  <a:pt x="456" y="32"/>
                </a:cubicBezTo>
                <a:cubicBezTo>
                  <a:pt x="456" y="32"/>
                  <a:pt x="456" y="32"/>
                  <a:pt x="456" y="32"/>
                </a:cubicBezTo>
                <a:cubicBezTo>
                  <a:pt x="457" y="32"/>
                  <a:pt x="457" y="31"/>
                  <a:pt x="457" y="31"/>
                </a:cubicBezTo>
                <a:close/>
                <a:moveTo>
                  <a:pt x="451" y="37"/>
                </a:moveTo>
                <a:cubicBezTo>
                  <a:pt x="360" y="36"/>
                  <a:pt x="268" y="36"/>
                  <a:pt x="180" y="52"/>
                </a:cubicBezTo>
                <a:cubicBezTo>
                  <a:pt x="180" y="52"/>
                  <a:pt x="180" y="52"/>
                  <a:pt x="180" y="52"/>
                </a:cubicBezTo>
                <a:cubicBezTo>
                  <a:pt x="136" y="64"/>
                  <a:pt x="96" y="79"/>
                  <a:pt x="66" y="95"/>
                </a:cubicBezTo>
                <a:cubicBezTo>
                  <a:pt x="66" y="95"/>
                  <a:pt x="66" y="95"/>
                  <a:pt x="66" y="95"/>
                </a:cubicBezTo>
                <a:cubicBezTo>
                  <a:pt x="180" y="68"/>
                  <a:pt x="281" y="35"/>
                  <a:pt x="391" y="37"/>
                </a:cubicBezTo>
                <a:cubicBezTo>
                  <a:pt x="391" y="37"/>
                  <a:pt x="391" y="37"/>
                  <a:pt x="391" y="37"/>
                </a:cubicBezTo>
                <a:cubicBezTo>
                  <a:pt x="409" y="38"/>
                  <a:pt x="427" y="39"/>
                  <a:pt x="445" y="41"/>
                </a:cubicBezTo>
                <a:cubicBezTo>
                  <a:pt x="445" y="41"/>
                  <a:pt x="445" y="41"/>
                  <a:pt x="445" y="41"/>
                </a:cubicBezTo>
                <a:cubicBezTo>
                  <a:pt x="447" y="40"/>
                  <a:pt x="449" y="38"/>
                  <a:pt x="451" y="37"/>
                </a:cubicBezTo>
                <a:close/>
                <a:moveTo>
                  <a:pt x="434" y="33"/>
                </a:moveTo>
                <a:cubicBezTo>
                  <a:pt x="432" y="32"/>
                  <a:pt x="429" y="32"/>
                  <a:pt x="427" y="31"/>
                </a:cubicBezTo>
                <a:cubicBezTo>
                  <a:pt x="427" y="31"/>
                  <a:pt x="427" y="31"/>
                  <a:pt x="427" y="31"/>
                </a:cubicBezTo>
                <a:cubicBezTo>
                  <a:pt x="406" y="29"/>
                  <a:pt x="383" y="27"/>
                  <a:pt x="360" y="27"/>
                </a:cubicBezTo>
                <a:cubicBezTo>
                  <a:pt x="360" y="27"/>
                  <a:pt x="360" y="27"/>
                  <a:pt x="360" y="27"/>
                </a:cubicBezTo>
                <a:cubicBezTo>
                  <a:pt x="350" y="26"/>
                  <a:pt x="340" y="27"/>
                  <a:pt x="330" y="27"/>
                </a:cubicBezTo>
                <a:cubicBezTo>
                  <a:pt x="330" y="27"/>
                  <a:pt x="330" y="27"/>
                  <a:pt x="330" y="27"/>
                </a:cubicBezTo>
                <a:cubicBezTo>
                  <a:pt x="297" y="29"/>
                  <a:pt x="264" y="34"/>
                  <a:pt x="232" y="40"/>
                </a:cubicBezTo>
                <a:cubicBezTo>
                  <a:pt x="232" y="40"/>
                  <a:pt x="232" y="40"/>
                  <a:pt x="232" y="40"/>
                </a:cubicBezTo>
                <a:cubicBezTo>
                  <a:pt x="298" y="32"/>
                  <a:pt x="366" y="32"/>
                  <a:pt x="434" y="33"/>
                </a:cubicBezTo>
                <a:close/>
                <a:moveTo>
                  <a:pt x="241" y="34"/>
                </a:moveTo>
                <a:cubicBezTo>
                  <a:pt x="196" y="41"/>
                  <a:pt x="153" y="51"/>
                  <a:pt x="115" y="63"/>
                </a:cubicBezTo>
                <a:cubicBezTo>
                  <a:pt x="115" y="63"/>
                  <a:pt x="115" y="63"/>
                  <a:pt x="115" y="63"/>
                </a:cubicBezTo>
                <a:cubicBezTo>
                  <a:pt x="136" y="57"/>
                  <a:pt x="157" y="52"/>
                  <a:pt x="179" y="48"/>
                </a:cubicBezTo>
                <a:cubicBezTo>
                  <a:pt x="179" y="48"/>
                  <a:pt x="179" y="48"/>
                  <a:pt x="179" y="48"/>
                </a:cubicBezTo>
                <a:cubicBezTo>
                  <a:pt x="199" y="43"/>
                  <a:pt x="220" y="38"/>
                  <a:pt x="241" y="34"/>
                </a:cubicBezTo>
                <a:close/>
              </a:path>
            </a:pathLst>
          </a:custGeom>
          <a:solidFill>
            <a:srgbClr val="003AFF"/>
          </a:solidFill>
          <a:ln>
            <a:noFill/>
          </a:ln>
        </p:spPr>
        <p:txBody>
          <a:bodyPr vert="horz" wrap="square" lIns="72468" tIns="36239" rIns="72468" bIns="36239" numCol="1" anchor="t" anchorCtr="0" compatLnSpc="1">
            <a:prstTxWarp prst="textNoShape">
              <a:avLst/>
            </a:prstTxWarp>
          </a:bodyPr>
          <a:lstStyle/>
          <a:p>
            <a:pPr marL="0" marR="0" lvl="0" indent="0" algn="l" defTabSz="984250" rtl="0" eaLnBrk="1" fontAlgn="base" latinLnBrk="0" hangingPunct="1">
              <a:lnSpc>
                <a:spcPct val="100000"/>
              </a:lnSpc>
              <a:spcBef>
                <a:spcPct val="0"/>
              </a:spcBef>
              <a:spcAft>
                <a:spcPct val="0"/>
              </a:spcAft>
              <a:buClrTx/>
              <a:buSzTx/>
              <a:buFontTx/>
              <a:buNone/>
              <a:tabLst/>
              <a:defRPr/>
            </a:pPr>
            <a:endParaRPr kumimoji="0" lang="en-GB" sz="1900" b="0" i="0" u="none" strike="noStrike" kern="1200" cap="none" spc="0" normalizeH="0" baseline="0" noProof="0">
              <a:ln>
                <a:noFill/>
              </a:ln>
              <a:solidFill>
                <a:srgbClr val="FFDCB9"/>
              </a:solidFill>
              <a:effectLst/>
              <a:uLnTx/>
              <a:uFillTx/>
              <a:latin typeface="Verdana"/>
              <a:ea typeface="+mn-ea"/>
              <a:cs typeface="Arial" panose="020B0604020202020204" pitchFamily="34" charset="0"/>
            </a:endParaRPr>
          </a:p>
        </p:txBody>
      </p:sp>
      <p:sp>
        <p:nvSpPr>
          <p:cNvPr id="20" name="Arrow 3">
            <a:extLst>
              <a:ext uri="{FF2B5EF4-FFF2-40B4-BE49-F238E27FC236}">
                <a16:creationId xmlns:a16="http://schemas.microsoft.com/office/drawing/2014/main" id="{3AC85721-904E-C6AD-A835-2AA28B81A2BF}"/>
              </a:ext>
            </a:extLst>
          </p:cNvPr>
          <p:cNvSpPr>
            <a:spLocks noChangeAspect="1" noEditPoints="1"/>
          </p:cNvSpPr>
          <p:nvPr>
            <p:custDataLst>
              <p:tags r:id="rId2"/>
            </p:custDataLst>
          </p:nvPr>
        </p:nvSpPr>
        <p:spPr bwMode="gray">
          <a:xfrm rot="10800000" flipH="1" flipV="1">
            <a:off x="4676485" y="2517485"/>
            <a:ext cx="1885259" cy="872051"/>
          </a:xfrm>
          <a:custGeom>
            <a:avLst/>
            <a:gdLst>
              <a:gd name="T0" fmla="*/ 404 w 553"/>
              <a:gd name="T1" fmla="*/ 86 h 111"/>
              <a:gd name="T2" fmla="*/ 514 w 553"/>
              <a:gd name="T3" fmla="*/ 59 h 111"/>
              <a:gd name="T4" fmla="*/ 453 w 553"/>
              <a:gd name="T5" fmla="*/ 60 h 111"/>
              <a:gd name="T6" fmla="*/ 449 w 553"/>
              <a:gd name="T7" fmla="*/ 46 h 111"/>
              <a:gd name="T8" fmla="*/ 410 w 553"/>
              <a:gd name="T9" fmla="*/ 70 h 111"/>
              <a:gd name="T10" fmla="*/ 391 w 553"/>
              <a:gd name="T11" fmla="*/ 41 h 111"/>
              <a:gd name="T12" fmla="*/ 127 w 553"/>
              <a:gd name="T13" fmla="*/ 64 h 111"/>
              <a:gd name="T14" fmla="*/ 43 w 553"/>
              <a:gd name="T15" fmla="*/ 90 h 111"/>
              <a:gd name="T16" fmla="*/ 2 w 553"/>
              <a:gd name="T17" fmla="*/ 111 h 111"/>
              <a:gd name="T18" fmla="*/ 348 w 553"/>
              <a:gd name="T19" fmla="*/ 21 h 111"/>
              <a:gd name="T20" fmla="*/ 389 w 553"/>
              <a:gd name="T21" fmla="*/ 21 h 111"/>
              <a:gd name="T22" fmla="*/ 477 w 553"/>
              <a:gd name="T23" fmla="*/ 3 h 111"/>
              <a:gd name="T24" fmla="*/ 543 w 553"/>
              <a:gd name="T25" fmla="*/ 58 h 111"/>
              <a:gd name="T26" fmla="*/ 550 w 553"/>
              <a:gd name="T27" fmla="*/ 66 h 111"/>
              <a:gd name="T28" fmla="*/ 544 w 553"/>
              <a:gd name="T29" fmla="*/ 65 h 111"/>
              <a:gd name="T30" fmla="*/ 530 w 553"/>
              <a:gd name="T31" fmla="*/ 62 h 111"/>
              <a:gd name="T32" fmla="*/ 525 w 553"/>
              <a:gd name="T33" fmla="*/ 62 h 111"/>
              <a:gd name="T34" fmla="*/ 534 w 553"/>
              <a:gd name="T35" fmla="*/ 57 h 111"/>
              <a:gd name="T36" fmla="*/ 500 w 553"/>
              <a:gd name="T37" fmla="*/ 43 h 111"/>
              <a:gd name="T38" fmla="*/ 516 w 553"/>
              <a:gd name="T39" fmla="*/ 49 h 111"/>
              <a:gd name="T40" fmla="*/ 516 w 553"/>
              <a:gd name="T41" fmla="*/ 52 h 111"/>
              <a:gd name="T42" fmla="*/ 529 w 553"/>
              <a:gd name="T43" fmla="*/ 50 h 111"/>
              <a:gd name="T44" fmla="*/ 469 w 553"/>
              <a:gd name="T45" fmla="*/ 22 h 111"/>
              <a:gd name="T46" fmla="*/ 471 w 553"/>
              <a:gd name="T47" fmla="*/ 30 h 111"/>
              <a:gd name="T48" fmla="*/ 492 w 553"/>
              <a:gd name="T49" fmla="*/ 34 h 111"/>
              <a:gd name="T50" fmla="*/ 497 w 553"/>
              <a:gd name="T51" fmla="*/ 36 h 111"/>
              <a:gd name="T52" fmla="*/ 501 w 553"/>
              <a:gd name="T53" fmla="*/ 36 h 111"/>
              <a:gd name="T54" fmla="*/ 502 w 553"/>
              <a:gd name="T55" fmla="*/ 38 h 111"/>
              <a:gd name="T56" fmla="*/ 495 w 553"/>
              <a:gd name="T57" fmla="*/ 42 h 111"/>
              <a:gd name="T58" fmla="*/ 494 w 553"/>
              <a:gd name="T59" fmla="*/ 49 h 111"/>
              <a:gd name="T60" fmla="*/ 494 w 553"/>
              <a:gd name="T61" fmla="*/ 49 h 111"/>
              <a:gd name="T62" fmla="*/ 492 w 553"/>
              <a:gd name="T63" fmla="*/ 47 h 111"/>
              <a:gd name="T64" fmla="*/ 483 w 553"/>
              <a:gd name="T65" fmla="*/ 47 h 111"/>
              <a:gd name="T66" fmla="*/ 492 w 553"/>
              <a:gd name="T67" fmla="*/ 39 h 111"/>
              <a:gd name="T68" fmla="*/ 480 w 553"/>
              <a:gd name="T69" fmla="*/ 37 h 111"/>
              <a:gd name="T70" fmla="*/ 481 w 553"/>
              <a:gd name="T71" fmla="*/ 44 h 111"/>
              <a:gd name="T72" fmla="*/ 463 w 553"/>
              <a:gd name="T73" fmla="*/ 44 h 111"/>
              <a:gd name="T74" fmla="*/ 468 w 553"/>
              <a:gd name="T75" fmla="*/ 49 h 111"/>
              <a:gd name="T76" fmla="*/ 458 w 553"/>
              <a:gd name="T77" fmla="*/ 53 h 111"/>
              <a:gd name="T78" fmla="*/ 463 w 553"/>
              <a:gd name="T79" fmla="*/ 32 h 111"/>
              <a:gd name="T80" fmla="*/ 465 w 553"/>
              <a:gd name="T81" fmla="*/ 33 h 111"/>
              <a:gd name="T82" fmla="*/ 457 w 553"/>
              <a:gd name="T83" fmla="*/ 37 h 111"/>
              <a:gd name="T84" fmla="*/ 459 w 553"/>
              <a:gd name="T85" fmla="*/ 43 h 111"/>
              <a:gd name="T86" fmla="*/ 423 w 553"/>
              <a:gd name="T87" fmla="*/ 27 h 111"/>
              <a:gd name="T88" fmla="*/ 456 w 553"/>
              <a:gd name="T89" fmla="*/ 32 h 111"/>
              <a:gd name="T90" fmla="*/ 180 w 553"/>
              <a:gd name="T91" fmla="*/ 52 h 111"/>
              <a:gd name="T92" fmla="*/ 391 w 553"/>
              <a:gd name="T93" fmla="*/ 37 h 111"/>
              <a:gd name="T94" fmla="*/ 434 w 553"/>
              <a:gd name="T95" fmla="*/ 33 h 111"/>
              <a:gd name="T96" fmla="*/ 360 w 553"/>
              <a:gd name="T97" fmla="*/ 27 h 111"/>
              <a:gd name="T98" fmla="*/ 232 w 553"/>
              <a:gd name="T99" fmla="*/ 40 h 111"/>
              <a:gd name="T100" fmla="*/ 115 w 553"/>
              <a:gd name="T101" fmla="*/ 6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53" h="111">
                <a:moveTo>
                  <a:pt x="548" y="70"/>
                </a:moveTo>
                <a:cubicBezTo>
                  <a:pt x="545" y="69"/>
                  <a:pt x="542" y="69"/>
                  <a:pt x="539" y="69"/>
                </a:cubicBezTo>
                <a:cubicBezTo>
                  <a:pt x="539" y="69"/>
                  <a:pt x="539" y="69"/>
                  <a:pt x="539" y="69"/>
                </a:cubicBezTo>
                <a:cubicBezTo>
                  <a:pt x="494" y="69"/>
                  <a:pt x="449" y="78"/>
                  <a:pt x="404" y="86"/>
                </a:cubicBezTo>
                <a:cubicBezTo>
                  <a:pt x="404" y="86"/>
                  <a:pt x="404" y="86"/>
                  <a:pt x="404" y="86"/>
                </a:cubicBezTo>
                <a:cubicBezTo>
                  <a:pt x="404" y="82"/>
                  <a:pt x="404" y="82"/>
                  <a:pt x="404" y="82"/>
                </a:cubicBezTo>
                <a:cubicBezTo>
                  <a:pt x="439" y="72"/>
                  <a:pt x="476" y="62"/>
                  <a:pt x="514" y="59"/>
                </a:cubicBezTo>
                <a:cubicBezTo>
                  <a:pt x="514" y="59"/>
                  <a:pt x="514" y="59"/>
                  <a:pt x="514" y="59"/>
                </a:cubicBezTo>
                <a:cubicBezTo>
                  <a:pt x="501" y="55"/>
                  <a:pt x="488" y="52"/>
                  <a:pt x="476" y="50"/>
                </a:cubicBezTo>
                <a:cubicBezTo>
                  <a:pt x="476" y="50"/>
                  <a:pt x="476" y="50"/>
                  <a:pt x="476" y="50"/>
                </a:cubicBezTo>
                <a:cubicBezTo>
                  <a:pt x="467" y="54"/>
                  <a:pt x="458" y="57"/>
                  <a:pt x="453" y="60"/>
                </a:cubicBezTo>
                <a:cubicBezTo>
                  <a:pt x="453" y="60"/>
                  <a:pt x="453" y="60"/>
                  <a:pt x="453" y="60"/>
                </a:cubicBezTo>
                <a:cubicBezTo>
                  <a:pt x="450" y="57"/>
                  <a:pt x="450" y="57"/>
                  <a:pt x="450" y="57"/>
                </a:cubicBezTo>
                <a:cubicBezTo>
                  <a:pt x="452" y="54"/>
                  <a:pt x="455" y="50"/>
                  <a:pt x="457" y="47"/>
                </a:cubicBezTo>
                <a:cubicBezTo>
                  <a:pt x="457" y="47"/>
                  <a:pt x="457" y="47"/>
                  <a:pt x="457" y="47"/>
                </a:cubicBezTo>
                <a:cubicBezTo>
                  <a:pt x="454" y="46"/>
                  <a:pt x="452" y="46"/>
                  <a:pt x="449" y="46"/>
                </a:cubicBezTo>
                <a:cubicBezTo>
                  <a:pt x="449" y="46"/>
                  <a:pt x="449" y="46"/>
                  <a:pt x="449" y="46"/>
                </a:cubicBezTo>
                <a:cubicBezTo>
                  <a:pt x="438" y="57"/>
                  <a:pt x="425" y="66"/>
                  <a:pt x="412" y="73"/>
                </a:cubicBezTo>
                <a:cubicBezTo>
                  <a:pt x="412" y="73"/>
                  <a:pt x="412" y="73"/>
                  <a:pt x="412" y="73"/>
                </a:cubicBezTo>
                <a:cubicBezTo>
                  <a:pt x="410" y="70"/>
                  <a:pt x="410" y="70"/>
                  <a:pt x="410" y="70"/>
                </a:cubicBezTo>
                <a:cubicBezTo>
                  <a:pt x="420" y="62"/>
                  <a:pt x="430" y="53"/>
                  <a:pt x="441" y="45"/>
                </a:cubicBezTo>
                <a:cubicBezTo>
                  <a:pt x="441" y="45"/>
                  <a:pt x="441" y="45"/>
                  <a:pt x="441" y="45"/>
                </a:cubicBezTo>
                <a:cubicBezTo>
                  <a:pt x="424" y="43"/>
                  <a:pt x="407" y="42"/>
                  <a:pt x="391" y="41"/>
                </a:cubicBezTo>
                <a:cubicBezTo>
                  <a:pt x="391" y="41"/>
                  <a:pt x="391" y="41"/>
                  <a:pt x="391" y="41"/>
                </a:cubicBezTo>
                <a:cubicBezTo>
                  <a:pt x="277" y="39"/>
                  <a:pt x="174" y="74"/>
                  <a:pt x="54" y="102"/>
                </a:cubicBezTo>
                <a:cubicBezTo>
                  <a:pt x="54" y="102"/>
                  <a:pt x="54" y="102"/>
                  <a:pt x="54" y="102"/>
                </a:cubicBezTo>
                <a:cubicBezTo>
                  <a:pt x="52" y="99"/>
                  <a:pt x="52" y="99"/>
                  <a:pt x="52" y="99"/>
                </a:cubicBezTo>
                <a:cubicBezTo>
                  <a:pt x="72" y="86"/>
                  <a:pt x="97" y="75"/>
                  <a:pt x="127" y="64"/>
                </a:cubicBezTo>
                <a:cubicBezTo>
                  <a:pt x="127" y="64"/>
                  <a:pt x="127" y="64"/>
                  <a:pt x="127" y="64"/>
                </a:cubicBezTo>
                <a:cubicBezTo>
                  <a:pt x="99" y="72"/>
                  <a:pt x="71" y="82"/>
                  <a:pt x="44" y="94"/>
                </a:cubicBezTo>
                <a:cubicBezTo>
                  <a:pt x="44" y="94"/>
                  <a:pt x="44" y="94"/>
                  <a:pt x="44" y="94"/>
                </a:cubicBezTo>
                <a:cubicBezTo>
                  <a:pt x="43" y="90"/>
                  <a:pt x="43" y="90"/>
                  <a:pt x="43" y="90"/>
                </a:cubicBezTo>
                <a:cubicBezTo>
                  <a:pt x="52" y="85"/>
                  <a:pt x="62" y="80"/>
                  <a:pt x="73" y="75"/>
                </a:cubicBezTo>
                <a:cubicBezTo>
                  <a:pt x="73" y="75"/>
                  <a:pt x="73" y="75"/>
                  <a:pt x="73" y="75"/>
                </a:cubicBezTo>
                <a:cubicBezTo>
                  <a:pt x="47" y="86"/>
                  <a:pt x="23" y="98"/>
                  <a:pt x="2" y="111"/>
                </a:cubicBezTo>
                <a:cubicBezTo>
                  <a:pt x="2" y="111"/>
                  <a:pt x="2" y="111"/>
                  <a:pt x="2" y="111"/>
                </a:cubicBezTo>
                <a:cubicBezTo>
                  <a:pt x="2" y="111"/>
                  <a:pt x="2" y="111"/>
                  <a:pt x="2" y="111"/>
                </a:cubicBezTo>
                <a:cubicBezTo>
                  <a:pt x="0" y="107"/>
                  <a:pt x="0" y="107"/>
                  <a:pt x="0" y="107"/>
                </a:cubicBezTo>
                <a:cubicBezTo>
                  <a:pt x="87" y="53"/>
                  <a:pt x="223" y="18"/>
                  <a:pt x="348" y="21"/>
                </a:cubicBezTo>
                <a:cubicBezTo>
                  <a:pt x="348" y="21"/>
                  <a:pt x="348" y="21"/>
                  <a:pt x="348" y="21"/>
                </a:cubicBezTo>
                <a:cubicBezTo>
                  <a:pt x="353" y="21"/>
                  <a:pt x="359" y="21"/>
                  <a:pt x="365" y="21"/>
                </a:cubicBezTo>
                <a:cubicBezTo>
                  <a:pt x="365" y="21"/>
                  <a:pt x="365" y="21"/>
                  <a:pt x="365" y="21"/>
                </a:cubicBezTo>
                <a:cubicBezTo>
                  <a:pt x="373" y="21"/>
                  <a:pt x="381" y="21"/>
                  <a:pt x="389" y="21"/>
                </a:cubicBezTo>
                <a:cubicBezTo>
                  <a:pt x="389" y="21"/>
                  <a:pt x="389" y="21"/>
                  <a:pt x="389" y="21"/>
                </a:cubicBezTo>
                <a:cubicBezTo>
                  <a:pt x="414" y="21"/>
                  <a:pt x="438" y="23"/>
                  <a:pt x="460" y="27"/>
                </a:cubicBezTo>
                <a:cubicBezTo>
                  <a:pt x="460" y="27"/>
                  <a:pt x="460" y="27"/>
                  <a:pt x="460" y="27"/>
                </a:cubicBezTo>
                <a:cubicBezTo>
                  <a:pt x="466" y="20"/>
                  <a:pt x="472" y="11"/>
                  <a:pt x="477" y="3"/>
                </a:cubicBezTo>
                <a:cubicBezTo>
                  <a:pt x="477" y="3"/>
                  <a:pt x="477" y="3"/>
                  <a:pt x="477" y="3"/>
                </a:cubicBezTo>
                <a:cubicBezTo>
                  <a:pt x="478" y="0"/>
                  <a:pt x="478" y="0"/>
                  <a:pt x="478" y="0"/>
                </a:cubicBezTo>
                <a:cubicBezTo>
                  <a:pt x="480" y="2"/>
                  <a:pt x="480" y="2"/>
                  <a:pt x="480" y="2"/>
                </a:cubicBezTo>
                <a:cubicBezTo>
                  <a:pt x="501" y="18"/>
                  <a:pt x="524" y="38"/>
                  <a:pt x="543" y="58"/>
                </a:cubicBezTo>
                <a:cubicBezTo>
                  <a:pt x="543" y="58"/>
                  <a:pt x="543" y="58"/>
                  <a:pt x="543" y="58"/>
                </a:cubicBezTo>
                <a:cubicBezTo>
                  <a:pt x="547" y="61"/>
                  <a:pt x="547" y="61"/>
                  <a:pt x="547" y="61"/>
                </a:cubicBezTo>
                <a:cubicBezTo>
                  <a:pt x="545" y="61"/>
                  <a:pt x="545" y="61"/>
                  <a:pt x="545" y="61"/>
                </a:cubicBezTo>
                <a:cubicBezTo>
                  <a:pt x="547" y="63"/>
                  <a:pt x="548" y="64"/>
                  <a:pt x="550" y="66"/>
                </a:cubicBezTo>
                <a:cubicBezTo>
                  <a:pt x="550" y="66"/>
                  <a:pt x="550" y="66"/>
                  <a:pt x="550" y="66"/>
                </a:cubicBezTo>
                <a:cubicBezTo>
                  <a:pt x="553" y="70"/>
                  <a:pt x="553" y="70"/>
                  <a:pt x="553" y="70"/>
                </a:cubicBezTo>
                <a:cubicBezTo>
                  <a:pt x="548" y="70"/>
                  <a:pt x="548" y="70"/>
                  <a:pt x="548" y="70"/>
                </a:cubicBezTo>
                <a:close/>
                <a:moveTo>
                  <a:pt x="540" y="65"/>
                </a:moveTo>
                <a:cubicBezTo>
                  <a:pt x="541" y="65"/>
                  <a:pt x="542" y="65"/>
                  <a:pt x="544" y="65"/>
                </a:cubicBezTo>
                <a:cubicBezTo>
                  <a:pt x="544" y="65"/>
                  <a:pt x="544" y="65"/>
                  <a:pt x="544" y="65"/>
                </a:cubicBezTo>
                <a:cubicBezTo>
                  <a:pt x="542" y="64"/>
                  <a:pt x="541" y="63"/>
                  <a:pt x="540" y="61"/>
                </a:cubicBezTo>
                <a:cubicBezTo>
                  <a:pt x="540" y="61"/>
                  <a:pt x="540" y="61"/>
                  <a:pt x="540" y="61"/>
                </a:cubicBezTo>
                <a:cubicBezTo>
                  <a:pt x="537" y="61"/>
                  <a:pt x="533" y="61"/>
                  <a:pt x="530" y="62"/>
                </a:cubicBezTo>
                <a:cubicBezTo>
                  <a:pt x="530" y="62"/>
                  <a:pt x="530" y="62"/>
                  <a:pt x="530" y="62"/>
                </a:cubicBezTo>
                <a:cubicBezTo>
                  <a:pt x="529" y="63"/>
                  <a:pt x="529" y="63"/>
                  <a:pt x="529" y="63"/>
                </a:cubicBezTo>
                <a:cubicBezTo>
                  <a:pt x="528" y="63"/>
                  <a:pt x="526" y="62"/>
                  <a:pt x="525" y="62"/>
                </a:cubicBezTo>
                <a:cubicBezTo>
                  <a:pt x="525" y="62"/>
                  <a:pt x="525" y="62"/>
                  <a:pt x="525" y="62"/>
                </a:cubicBezTo>
                <a:cubicBezTo>
                  <a:pt x="500" y="63"/>
                  <a:pt x="476" y="68"/>
                  <a:pt x="452" y="73"/>
                </a:cubicBezTo>
                <a:cubicBezTo>
                  <a:pt x="452" y="73"/>
                  <a:pt x="452" y="73"/>
                  <a:pt x="452" y="73"/>
                </a:cubicBezTo>
                <a:cubicBezTo>
                  <a:pt x="481" y="69"/>
                  <a:pt x="510" y="65"/>
                  <a:pt x="540" y="65"/>
                </a:cubicBezTo>
                <a:close/>
                <a:moveTo>
                  <a:pt x="534" y="57"/>
                </a:moveTo>
                <a:cubicBezTo>
                  <a:pt x="524" y="51"/>
                  <a:pt x="513" y="46"/>
                  <a:pt x="500" y="42"/>
                </a:cubicBezTo>
                <a:cubicBezTo>
                  <a:pt x="500" y="42"/>
                  <a:pt x="500" y="42"/>
                  <a:pt x="500" y="42"/>
                </a:cubicBezTo>
                <a:cubicBezTo>
                  <a:pt x="500" y="42"/>
                  <a:pt x="500" y="43"/>
                  <a:pt x="500" y="43"/>
                </a:cubicBezTo>
                <a:cubicBezTo>
                  <a:pt x="500" y="43"/>
                  <a:pt x="500" y="43"/>
                  <a:pt x="500" y="43"/>
                </a:cubicBezTo>
                <a:cubicBezTo>
                  <a:pt x="505" y="45"/>
                  <a:pt x="510" y="47"/>
                  <a:pt x="515" y="49"/>
                </a:cubicBezTo>
                <a:cubicBezTo>
                  <a:pt x="515" y="49"/>
                  <a:pt x="515" y="49"/>
                  <a:pt x="515" y="49"/>
                </a:cubicBezTo>
                <a:cubicBezTo>
                  <a:pt x="515" y="49"/>
                  <a:pt x="515" y="49"/>
                  <a:pt x="515" y="49"/>
                </a:cubicBezTo>
                <a:cubicBezTo>
                  <a:pt x="516" y="49"/>
                  <a:pt x="516" y="49"/>
                  <a:pt x="516" y="49"/>
                </a:cubicBezTo>
                <a:cubicBezTo>
                  <a:pt x="516" y="49"/>
                  <a:pt x="516" y="50"/>
                  <a:pt x="516" y="51"/>
                </a:cubicBezTo>
                <a:cubicBezTo>
                  <a:pt x="516" y="51"/>
                  <a:pt x="516" y="51"/>
                  <a:pt x="516" y="51"/>
                </a:cubicBezTo>
                <a:cubicBezTo>
                  <a:pt x="516" y="52"/>
                  <a:pt x="516" y="52"/>
                  <a:pt x="516" y="52"/>
                </a:cubicBezTo>
                <a:cubicBezTo>
                  <a:pt x="516" y="52"/>
                  <a:pt x="516" y="52"/>
                  <a:pt x="516" y="52"/>
                </a:cubicBezTo>
                <a:cubicBezTo>
                  <a:pt x="520" y="54"/>
                  <a:pt x="524" y="56"/>
                  <a:pt x="527" y="58"/>
                </a:cubicBezTo>
                <a:cubicBezTo>
                  <a:pt x="527" y="58"/>
                  <a:pt x="527" y="58"/>
                  <a:pt x="527" y="58"/>
                </a:cubicBezTo>
                <a:cubicBezTo>
                  <a:pt x="529" y="57"/>
                  <a:pt x="532" y="57"/>
                  <a:pt x="534" y="57"/>
                </a:cubicBezTo>
                <a:close/>
                <a:moveTo>
                  <a:pt x="529" y="50"/>
                </a:moveTo>
                <a:cubicBezTo>
                  <a:pt x="514" y="34"/>
                  <a:pt x="496" y="19"/>
                  <a:pt x="479" y="7"/>
                </a:cubicBezTo>
                <a:cubicBezTo>
                  <a:pt x="479" y="7"/>
                  <a:pt x="479" y="7"/>
                  <a:pt x="479" y="7"/>
                </a:cubicBezTo>
                <a:cubicBezTo>
                  <a:pt x="476" y="12"/>
                  <a:pt x="473" y="17"/>
                  <a:pt x="469" y="22"/>
                </a:cubicBezTo>
                <a:cubicBezTo>
                  <a:pt x="469" y="22"/>
                  <a:pt x="469" y="22"/>
                  <a:pt x="469" y="22"/>
                </a:cubicBezTo>
                <a:cubicBezTo>
                  <a:pt x="471" y="21"/>
                  <a:pt x="472" y="19"/>
                  <a:pt x="474" y="18"/>
                </a:cubicBezTo>
                <a:cubicBezTo>
                  <a:pt x="474" y="18"/>
                  <a:pt x="474" y="18"/>
                  <a:pt x="474" y="18"/>
                </a:cubicBezTo>
                <a:cubicBezTo>
                  <a:pt x="477" y="21"/>
                  <a:pt x="477" y="21"/>
                  <a:pt x="477" y="21"/>
                </a:cubicBezTo>
                <a:cubicBezTo>
                  <a:pt x="475" y="23"/>
                  <a:pt x="473" y="26"/>
                  <a:pt x="471" y="30"/>
                </a:cubicBezTo>
                <a:cubicBezTo>
                  <a:pt x="471" y="30"/>
                  <a:pt x="471" y="30"/>
                  <a:pt x="471" y="30"/>
                </a:cubicBezTo>
                <a:cubicBezTo>
                  <a:pt x="477" y="31"/>
                  <a:pt x="482" y="32"/>
                  <a:pt x="487" y="33"/>
                </a:cubicBezTo>
                <a:cubicBezTo>
                  <a:pt x="487" y="33"/>
                  <a:pt x="487" y="33"/>
                  <a:pt x="487" y="33"/>
                </a:cubicBezTo>
                <a:cubicBezTo>
                  <a:pt x="489" y="33"/>
                  <a:pt x="491" y="34"/>
                  <a:pt x="492" y="34"/>
                </a:cubicBezTo>
                <a:cubicBezTo>
                  <a:pt x="492" y="34"/>
                  <a:pt x="492" y="34"/>
                  <a:pt x="492" y="34"/>
                </a:cubicBezTo>
                <a:cubicBezTo>
                  <a:pt x="492" y="35"/>
                  <a:pt x="492" y="35"/>
                  <a:pt x="492" y="35"/>
                </a:cubicBezTo>
                <a:cubicBezTo>
                  <a:pt x="494" y="35"/>
                  <a:pt x="495" y="36"/>
                  <a:pt x="497" y="36"/>
                </a:cubicBezTo>
                <a:cubicBezTo>
                  <a:pt x="497" y="36"/>
                  <a:pt x="497" y="36"/>
                  <a:pt x="497" y="36"/>
                </a:cubicBezTo>
                <a:cubicBezTo>
                  <a:pt x="497" y="36"/>
                  <a:pt x="498" y="36"/>
                  <a:pt x="498" y="35"/>
                </a:cubicBezTo>
                <a:cubicBezTo>
                  <a:pt x="498" y="35"/>
                  <a:pt x="498" y="35"/>
                  <a:pt x="498" y="35"/>
                </a:cubicBezTo>
                <a:cubicBezTo>
                  <a:pt x="500" y="34"/>
                  <a:pt x="500" y="34"/>
                  <a:pt x="500" y="34"/>
                </a:cubicBezTo>
                <a:cubicBezTo>
                  <a:pt x="501" y="36"/>
                  <a:pt x="501" y="36"/>
                  <a:pt x="501" y="36"/>
                </a:cubicBezTo>
                <a:cubicBezTo>
                  <a:pt x="502" y="36"/>
                  <a:pt x="502" y="37"/>
                  <a:pt x="502" y="38"/>
                </a:cubicBezTo>
                <a:cubicBezTo>
                  <a:pt x="502" y="38"/>
                  <a:pt x="502" y="38"/>
                  <a:pt x="502" y="38"/>
                </a:cubicBezTo>
                <a:cubicBezTo>
                  <a:pt x="502" y="38"/>
                  <a:pt x="502" y="38"/>
                  <a:pt x="502" y="38"/>
                </a:cubicBezTo>
                <a:cubicBezTo>
                  <a:pt x="502" y="38"/>
                  <a:pt x="502" y="38"/>
                  <a:pt x="502" y="38"/>
                </a:cubicBezTo>
                <a:cubicBezTo>
                  <a:pt x="511" y="41"/>
                  <a:pt x="521" y="45"/>
                  <a:pt x="529" y="50"/>
                </a:cubicBezTo>
                <a:close/>
                <a:moveTo>
                  <a:pt x="496" y="41"/>
                </a:moveTo>
                <a:cubicBezTo>
                  <a:pt x="496" y="41"/>
                  <a:pt x="496" y="42"/>
                  <a:pt x="495" y="42"/>
                </a:cubicBezTo>
                <a:cubicBezTo>
                  <a:pt x="495" y="42"/>
                  <a:pt x="495" y="42"/>
                  <a:pt x="495" y="42"/>
                </a:cubicBezTo>
                <a:cubicBezTo>
                  <a:pt x="495" y="42"/>
                  <a:pt x="496" y="42"/>
                  <a:pt x="496" y="42"/>
                </a:cubicBezTo>
                <a:cubicBezTo>
                  <a:pt x="496" y="42"/>
                  <a:pt x="496" y="42"/>
                  <a:pt x="496" y="42"/>
                </a:cubicBezTo>
                <a:cubicBezTo>
                  <a:pt x="496" y="42"/>
                  <a:pt x="496" y="42"/>
                  <a:pt x="496" y="41"/>
                </a:cubicBezTo>
                <a:close/>
                <a:moveTo>
                  <a:pt x="494" y="49"/>
                </a:moveTo>
                <a:cubicBezTo>
                  <a:pt x="494" y="50"/>
                  <a:pt x="494" y="50"/>
                  <a:pt x="494" y="50"/>
                </a:cubicBezTo>
                <a:cubicBezTo>
                  <a:pt x="494" y="50"/>
                  <a:pt x="494" y="50"/>
                  <a:pt x="494" y="50"/>
                </a:cubicBezTo>
                <a:cubicBezTo>
                  <a:pt x="494" y="50"/>
                  <a:pt x="494" y="50"/>
                  <a:pt x="494" y="50"/>
                </a:cubicBezTo>
                <a:cubicBezTo>
                  <a:pt x="494" y="49"/>
                  <a:pt x="494" y="49"/>
                  <a:pt x="494" y="49"/>
                </a:cubicBezTo>
                <a:close/>
                <a:moveTo>
                  <a:pt x="493" y="48"/>
                </a:moveTo>
                <a:cubicBezTo>
                  <a:pt x="493" y="49"/>
                  <a:pt x="493" y="49"/>
                  <a:pt x="493" y="49"/>
                </a:cubicBezTo>
                <a:cubicBezTo>
                  <a:pt x="493" y="48"/>
                  <a:pt x="493" y="48"/>
                  <a:pt x="493" y="48"/>
                </a:cubicBezTo>
                <a:close/>
                <a:moveTo>
                  <a:pt x="492" y="47"/>
                </a:moveTo>
                <a:cubicBezTo>
                  <a:pt x="490" y="47"/>
                  <a:pt x="489" y="46"/>
                  <a:pt x="487" y="46"/>
                </a:cubicBezTo>
                <a:cubicBezTo>
                  <a:pt x="487" y="46"/>
                  <a:pt x="487" y="46"/>
                  <a:pt x="487" y="46"/>
                </a:cubicBezTo>
                <a:cubicBezTo>
                  <a:pt x="486" y="46"/>
                  <a:pt x="484" y="47"/>
                  <a:pt x="483" y="47"/>
                </a:cubicBezTo>
                <a:cubicBezTo>
                  <a:pt x="483" y="47"/>
                  <a:pt x="483" y="47"/>
                  <a:pt x="483" y="47"/>
                </a:cubicBezTo>
                <a:cubicBezTo>
                  <a:pt x="486" y="48"/>
                  <a:pt x="488" y="48"/>
                  <a:pt x="491" y="49"/>
                </a:cubicBezTo>
                <a:cubicBezTo>
                  <a:pt x="491" y="49"/>
                  <a:pt x="491" y="49"/>
                  <a:pt x="491" y="49"/>
                </a:cubicBezTo>
                <a:cubicBezTo>
                  <a:pt x="491" y="48"/>
                  <a:pt x="492" y="48"/>
                  <a:pt x="492" y="47"/>
                </a:cubicBezTo>
                <a:close/>
                <a:moveTo>
                  <a:pt x="492" y="39"/>
                </a:moveTo>
                <a:cubicBezTo>
                  <a:pt x="490" y="39"/>
                  <a:pt x="488" y="38"/>
                  <a:pt x="487" y="38"/>
                </a:cubicBezTo>
                <a:cubicBezTo>
                  <a:pt x="487" y="38"/>
                  <a:pt x="487" y="38"/>
                  <a:pt x="487" y="38"/>
                </a:cubicBezTo>
                <a:cubicBezTo>
                  <a:pt x="484" y="37"/>
                  <a:pt x="482" y="37"/>
                  <a:pt x="480" y="37"/>
                </a:cubicBezTo>
                <a:cubicBezTo>
                  <a:pt x="480" y="37"/>
                  <a:pt x="480" y="37"/>
                  <a:pt x="480" y="37"/>
                </a:cubicBezTo>
                <a:cubicBezTo>
                  <a:pt x="483" y="38"/>
                  <a:pt x="486" y="39"/>
                  <a:pt x="490" y="40"/>
                </a:cubicBezTo>
                <a:cubicBezTo>
                  <a:pt x="490" y="40"/>
                  <a:pt x="490" y="40"/>
                  <a:pt x="490" y="40"/>
                </a:cubicBezTo>
                <a:cubicBezTo>
                  <a:pt x="490" y="40"/>
                  <a:pt x="491" y="39"/>
                  <a:pt x="492" y="39"/>
                </a:cubicBezTo>
                <a:close/>
                <a:moveTo>
                  <a:pt x="481" y="44"/>
                </a:moveTo>
                <a:cubicBezTo>
                  <a:pt x="476" y="42"/>
                  <a:pt x="471" y="41"/>
                  <a:pt x="466" y="40"/>
                </a:cubicBezTo>
                <a:cubicBezTo>
                  <a:pt x="466" y="40"/>
                  <a:pt x="466" y="40"/>
                  <a:pt x="466" y="40"/>
                </a:cubicBezTo>
                <a:cubicBezTo>
                  <a:pt x="465" y="41"/>
                  <a:pt x="464" y="42"/>
                  <a:pt x="463" y="44"/>
                </a:cubicBezTo>
                <a:cubicBezTo>
                  <a:pt x="463" y="44"/>
                  <a:pt x="463" y="44"/>
                  <a:pt x="463" y="44"/>
                </a:cubicBezTo>
                <a:cubicBezTo>
                  <a:pt x="467" y="44"/>
                  <a:pt x="472" y="45"/>
                  <a:pt x="476" y="46"/>
                </a:cubicBezTo>
                <a:cubicBezTo>
                  <a:pt x="476" y="46"/>
                  <a:pt x="476" y="46"/>
                  <a:pt x="476" y="46"/>
                </a:cubicBezTo>
                <a:cubicBezTo>
                  <a:pt x="477" y="45"/>
                  <a:pt x="479" y="45"/>
                  <a:pt x="481" y="44"/>
                </a:cubicBezTo>
                <a:close/>
                <a:moveTo>
                  <a:pt x="468" y="49"/>
                </a:moveTo>
                <a:cubicBezTo>
                  <a:pt x="466" y="48"/>
                  <a:pt x="463" y="48"/>
                  <a:pt x="461" y="48"/>
                </a:cubicBezTo>
                <a:cubicBezTo>
                  <a:pt x="461" y="48"/>
                  <a:pt x="461" y="48"/>
                  <a:pt x="461" y="48"/>
                </a:cubicBezTo>
                <a:cubicBezTo>
                  <a:pt x="460" y="49"/>
                  <a:pt x="459" y="51"/>
                  <a:pt x="458" y="53"/>
                </a:cubicBezTo>
                <a:cubicBezTo>
                  <a:pt x="458" y="53"/>
                  <a:pt x="458" y="53"/>
                  <a:pt x="458" y="53"/>
                </a:cubicBezTo>
                <a:cubicBezTo>
                  <a:pt x="461" y="51"/>
                  <a:pt x="465" y="50"/>
                  <a:pt x="468" y="49"/>
                </a:cubicBezTo>
                <a:close/>
                <a:moveTo>
                  <a:pt x="465" y="32"/>
                </a:moveTo>
                <a:cubicBezTo>
                  <a:pt x="464" y="32"/>
                  <a:pt x="464" y="32"/>
                  <a:pt x="463" y="32"/>
                </a:cubicBezTo>
                <a:cubicBezTo>
                  <a:pt x="463" y="32"/>
                  <a:pt x="463" y="32"/>
                  <a:pt x="463" y="32"/>
                </a:cubicBezTo>
                <a:cubicBezTo>
                  <a:pt x="463" y="32"/>
                  <a:pt x="463" y="33"/>
                  <a:pt x="462" y="33"/>
                </a:cubicBezTo>
                <a:cubicBezTo>
                  <a:pt x="462" y="33"/>
                  <a:pt x="462" y="33"/>
                  <a:pt x="462" y="33"/>
                </a:cubicBezTo>
                <a:cubicBezTo>
                  <a:pt x="463" y="33"/>
                  <a:pt x="464" y="33"/>
                  <a:pt x="465" y="33"/>
                </a:cubicBezTo>
                <a:cubicBezTo>
                  <a:pt x="465" y="33"/>
                  <a:pt x="465" y="33"/>
                  <a:pt x="465" y="33"/>
                </a:cubicBezTo>
                <a:cubicBezTo>
                  <a:pt x="465" y="33"/>
                  <a:pt x="465" y="33"/>
                  <a:pt x="465" y="32"/>
                </a:cubicBezTo>
                <a:close/>
                <a:moveTo>
                  <a:pt x="462" y="39"/>
                </a:moveTo>
                <a:cubicBezTo>
                  <a:pt x="460" y="38"/>
                  <a:pt x="459" y="38"/>
                  <a:pt x="457" y="37"/>
                </a:cubicBezTo>
                <a:cubicBezTo>
                  <a:pt x="457" y="37"/>
                  <a:pt x="457" y="37"/>
                  <a:pt x="457" y="37"/>
                </a:cubicBezTo>
                <a:cubicBezTo>
                  <a:pt x="456" y="39"/>
                  <a:pt x="454" y="41"/>
                  <a:pt x="453" y="42"/>
                </a:cubicBezTo>
                <a:cubicBezTo>
                  <a:pt x="453" y="42"/>
                  <a:pt x="453" y="42"/>
                  <a:pt x="453" y="42"/>
                </a:cubicBezTo>
                <a:cubicBezTo>
                  <a:pt x="455" y="42"/>
                  <a:pt x="457" y="43"/>
                  <a:pt x="459" y="43"/>
                </a:cubicBezTo>
                <a:cubicBezTo>
                  <a:pt x="459" y="43"/>
                  <a:pt x="459" y="43"/>
                  <a:pt x="459" y="43"/>
                </a:cubicBezTo>
                <a:cubicBezTo>
                  <a:pt x="460" y="42"/>
                  <a:pt x="461" y="40"/>
                  <a:pt x="462" y="39"/>
                </a:cubicBezTo>
                <a:close/>
                <a:moveTo>
                  <a:pt x="457" y="31"/>
                </a:moveTo>
                <a:cubicBezTo>
                  <a:pt x="446" y="29"/>
                  <a:pt x="435" y="28"/>
                  <a:pt x="423" y="27"/>
                </a:cubicBezTo>
                <a:cubicBezTo>
                  <a:pt x="423" y="27"/>
                  <a:pt x="423" y="27"/>
                  <a:pt x="423" y="27"/>
                </a:cubicBezTo>
                <a:cubicBezTo>
                  <a:pt x="425" y="27"/>
                  <a:pt x="426" y="27"/>
                  <a:pt x="428" y="27"/>
                </a:cubicBezTo>
                <a:cubicBezTo>
                  <a:pt x="428" y="27"/>
                  <a:pt x="428" y="27"/>
                  <a:pt x="428" y="27"/>
                </a:cubicBezTo>
                <a:cubicBezTo>
                  <a:pt x="437" y="29"/>
                  <a:pt x="447" y="30"/>
                  <a:pt x="456" y="32"/>
                </a:cubicBezTo>
                <a:cubicBezTo>
                  <a:pt x="456" y="32"/>
                  <a:pt x="456" y="32"/>
                  <a:pt x="456" y="32"/>
                </a:cubicBezTo>
                <a:cubicBezTo>
                  <a:pt x="457" y="32"/>
                  <a:pt x="457" y="31"/>
                  <a:pt x="457" y="31"/>
                </a:cubicBezTo>
                <a:close/>
                <a:moveTo>
                  <a:pt x="451" y="37"/>
                </a:moveTo>
                <a:cubicBezTo>
                  <a:pt x="360" y="36"/>
                  <a:pt x="268" y="36"/>
                  <a:pt x="180" y="52"/>
                </a:cubicBezTo>
                <a:cubicBezTo>
                  <a:pt x="180" y="52"/>
                  <a:pt x="180" y="52"/>
                  <a:pt x="180" y="52"/>
                </a:cubicBezTo>
                <a:cubicBezTo>
                  <a:pt x="136" y="64"/>
                  <a:pt x="96" y="79"/>
                  <a:pt x="66" y="95"/>
                </a:cubicBezTo>
                <a:cubicBezTo>
                  <a:pt x="66" y="95"/>
                  <a:pt x="66" y="95"/>
                  <a:pt x="66" y="95"/>
                </a:cubicBezTo>
                <a:cubicBezTo>
                  <a:pt x="180" y="68"/>
                  <a:pt x="281" y="35"/>
                  <a:pt x="391" y="37"/>
                </a:cubicBezTo>
                <a:cubicBezTo>
                  <a:pt x="391" y="37"/>
                  <a:pt x="391" y="37"/>
                  <a:pt x="391" y="37"/>
                </a:cubicBezTo>
                <a:cubicBezTo>
                  <a:pt x="409" y="38"/>
                  <a:pt x="427" y="39"/>
                  <a:pt x="445" y="41"/>
                </a:cubicBezTo>
                <a:cubicBezTo>
                  <a:pt x="445" y="41"/>
                  <a:pt x="445" y="41"/>
                  <a:pt x="445" y="41"/>
                </a:cubicBezTo>
                <a:cubicBezTo>
                  <a:pt x="447" y="40"/>
                  <a:pt x="449" y="38"/>
                  <a:pt x="451" y="37"/>
                </a:cubicBezTo>
                <a:close/>
                <a:moveTo>
                  <a:pt x="434" y="33"/>
                </a:moveTo>
                <a:cubicBezTo>
                  <a:pt x="432" y="32"/>
                  <a:pt x="429" y="32"/>
                  <a:pt x="427" y="31"/>
                </a:cubicBezTo>
                <a:cubicBezTo>
                  <a:pt x="427" y="31"/>
                  <a:pt x="427" y="31"/>
                  <a:pt x="427" y="31"/>
                </a:cubicBezTo>
                <a:cubicBezTo>
                  <a:pt x="406" y="29"/>
                  <a:pt x="383" y="27"/>
                  <a:pt x="360" y="27"/>
                </a:cubicBezTo>
                <a:cubicBezTo>
                  <a:pt x="360" y="27"/>
                  <a:pt x="360" y="27"/>
                  <a:pt x="360" y="27"/>
                </a:cubicBezTo>
                <a:cubicBezTo>
                  <a:pt x="350" y="26"/>
                  <a:pt x="340" y="27"/>
                  <a:pt x="330" y="27"/>
                </a:cubicBezTo>
                <a:cubicBezTo>
                  <a:pt x="330" y="27"/>
                  <a:pt x="330" y="27"/>
                  <a:pt x="330" y="27"/>
                </a:cubicBezTo>
                <a:cubicBezTo>
                  <a:pt x="297" y="29"/>
                  <a:pt x="264" y="34"/>
                  <a:pt x="232" y="40"/>
                </a:cubicBezTo>
                <a:cubicBezTo>
                  <a:pt x="232" y="40"/>
                  <a:pt x="232" y="40"/>
                  <a:pt x="232" y="40"/>
                </a:cubicBezTo>
                <a:cubicBezTo>
                  <a:pt x="298" y="32"/>
                  <a:pt x="366" y="32"/>
                  <a:pt x="434" y="33"/>
                </a:cubicBezTo>
                <a:close/>
                <a:moveTo>
                  <a:pt x="241" y="34"/>
                </a:moveTo>
                <a:cubicBezTo>
                  <a:pt x="196" y="41"/>
                  <a:pt x="153" y="51"/>
                  <a:pt x="115" y="63"/>
                </a:cubicBezTo>
                <a:cubicBezTo>
                  <a:pt x="115" y="63"/>
                  <a:pt x="115" y="63"/>
                  <a:pt x="115" y="63"/>
                </a:cubicBezTo>
                <a:cubicBezTo>
                  <a:pt x="136" y="57"/>
                  <a:pt x="157" y="52"/>
                  <a:pt x="179" y="48"/>
                </a:cubicBezTo>
                <a:cubicBezTo>
                  <a:pt x="179" y="48"/>
                  <a:pt x="179" y="48"/>
                  <a:pt x="179" y="48"/>
                </a:cubicBezTo>
                <a:cubicBezTo>
                  <a:pt x="199" y="43"/>
                  <a:pt x="220" y="38"/>
                  <a:pt x="241" y="34"/>
                </a:cubicBezTo>
                <a:close/>
              </a:path>
            </a:pathLst>
          </a:custGeom>
          <a:solidFill>
            <a:srgbClr val="003AFF"/>
          </a:solidFill>
          <a:ln>
            <a:noFill/>
          </a:ln>
        </p:spPr>
        <p:txBody>
          <a:bodyPr vert="horz" wrap="square" lIns="72468" tIns="36239" rIns="72468" bIns="36239" numCol="1" anchor="t" anchorCtr="0" compatLnSpc="1">
            <a:prstTxWarp prst="textNoShape">
              <a:avLst/>
            </a:prstTxWarp>
          </a:bodyPr>
          <a:lstStyle/>
          <a:p>
            <a:pPr marL="0" marR="0" lvl="0" indent="0" algn="l" defTabSz="984250" rtl="0" eaLnBrk="1" fontAlgn="base" latinLnBrk="0" hangingPunct="1">
              <a:lnSpc>
                <a:spcPct val="100000"/>
              </a:lnSpc>
              <a:spcBef>
                <a:spcPct val="0"/>
              </a:spcBef>
              <a:spcAft>
                <a:spcPct val="0"/>
              </a:spcAft>
              <a:buClrTx/>
              <a:buSzTx/>
              <a:buFontTx/>
              <a:buNone/>
              <a:tabLst/>
              <a:defRPr/>
            </a:pPr>
            <a:endParaRPr kumimoji="0" lang="en-GB" sz="1900" b="0" i="0" u="none" strike="noStrike" kern="1200" cap="none" spc="0" normalizeH="0" baseline="0" noProof="0">
              <a:ln>
                <a:noFill/>
              </a:ln>
              <a:solidFill>
                <a:srgbClr val="FFDCB9"/>
              </a:solidFill>
              <a:effectLst/>
              <a:uLnTx/>
              <a:uFillTx/>
              <a:latin typeface="Verdana"/>
              <a:ea typeface="+mn-ea"/>
              <a:cs typeface="Arial" panose="020B0604020202020204" pitchFamily="34" charset="0"/>
            </a:endParaRPr>
          </a:p>
        </p:txBody>
      </p:sp>
    </p:spTree>
    <p:extLst>
      <p:ext uri="{BB962C8B-B14F-4D97-AF65-F5344CB8AC3E}">
        <p14:creationId xmlns:p14="http://schemas.microsoft.com/office/powerpoint/2010/main" val="17293917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0DFED004-0A45-F189-BDDD-27568BC629F8}"/>
            </a:ext>
          </a:extLst>
        </p:cNvPr>
        <p:cNvGrpSpPr/>
        <p:nvPr/>
      </p:nvGrpSpPr>
      <p:grpSpPr>
        <a:xfrm>
          <a:off x="0" y="0"/>
          <a:ext cx="0" cy="0"/>
          <a:chOff x="0" y="0"/>
          <a:chExt cx="0" cy="0"/>
        </a:xfrm>
      </p:grpSpPr>
      <p:sp>
        <p:nvSpPr>
          <p:cNvPr id="8" name="Oval 7">
            <a:extLst>
              <a:ext uri="{FF2B5EF4-FFF2-40B4-BE49-F238E27FC236}">
                <a16:creationId xmlns:a16="http://schemas.microsoft.com/office/drawing/2014/main" id="{B5788E93-66F4-73AA-4E63-0A89B1106088}"/>
              </a:ext>
            </a:extLst>
          </p:cNvPr>
          <p:cNvSpPr/>
          <p:nvPr/>
        </p:nvSpPr>
        <p:spPr>
          <a:xfrm>
            <a:off x="6412191" y="2236110"/>
            <a:ext cx="684000" cy="684000"/>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marL="216000" indent="-216000" algn="l">
              <a:spcBef>
                <a:spcPts val="800"/>
              </a:spcBef>
              <a:buFont typeface="Arial" panose="020B0604020202020204" pitchFamily="34" charset="0"/>
              <a:buChar char="•"/>
            </a:pPr>
            <a:endParaRPr lang="en-GB" noProof="0">
              <a:solidFill>
                <a:schemeClr val="bg1"/>
              </a:solidFill>
            </a:endParaRPr>
          </a:p>
        </p:txBody>
      </p:sp>
      <p:sp>
        <p:nvSpPr>
          <p:cNvPr id="10" name="Oval 9">
            <a:extLst>
              <a:ext uri="{FF2B5EF4-FFF2-40B4-BE49-F238E27FC236}">
                <a16:creationId xmlns:a16="http://schemas.microsoft.com/office/drawing/2014/main" id="{53110D93-8D76-C099-FD15-862EC94770EF}"/>
              </a:ext>
            </a:extLst>
          </p:cNvPr>
          <p:cNvSpPr/>
          <p:nvPr/>
        </p:nvSpPr>
        <p:spPr>
          <a:xfrm>
            <a:off x="6412191" y="3281196"/>
            <a:ext cx="684000" cy="684000"/>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marL="216000" indent="-216000" algn="l">
              <a:spcBef>
                <a:spcPts val="800"/>
              </a:spcBef>
              <a:buFont typeface="Arial" panose="020B0604020202020204" pitchFamily="34" charset="0"/>
              <a:buChar char="•"/>
            </a:pPr>
            <a:endParaRPr lang="en-GB" noProof="0">
              <a:solidFill>
                <a:schemeClr val="bg1"/>
              </a:solidFill>
            </a:endParaRPr>
          </a:p>
        </p:txBody>
      </p:sp>
      <p:sp>
        <p:nvSpPr>
          <p:cNvPr id="12" name="Oval 11">
            <a:extLst>
              <a:ext uri="{FF2B5EF4-FFF2-40B4-BE49-F238E27FC236}">
                <a16:creationId xmlns:a16="http://schemas.microsoft.com/office/drawing/2014/main" id="{CD6D7C33-C94C-15B4-011F-FD49B3BCDB38}"/>
              </a:ext>
            </a:extLst>
          </p:cNvPr>
          <p:cNvSpPr/>
          <p:nvPr/>
        </p:nvSpPr>
        <p:spPr>
          <a:xfrm>
            <a:off x="6412191" y="4228032"/>
            <a:ext cx="684000" cy="684000"/>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marL="216000" indent="-216000" algn="l">
              <a:spcBef>
                <a:spcPts val="800"/>
              </a:spcBef>
              <a:buFont typeface="Arial" panose="020B0604020202020204" pitchFamily="34" charset="0"/>
              <a:buChar char="•"/>
            </a:pPr>
            <a:endParaRPr lang="en-GB" noProof="0">
              <a:solidFill>
                <a:schemeClr val="bg1"/>
              </a:solidFill>
            </a:endParaRPr>
          </a:p>
        </p:txBody>
      </p:sp>
      <p:sp>
        <p:nvSpPr>
          <p:cNvPr id="16" name="Oval 15">
            <a:extLst>
              <a:ext uri="{FF2B5EF4-FFF2-40B4-BE49-F238E27FC236}">
                <a16:creationId xmlns:a16="http://schemas.microsoft.com/office/drawing/2014/main" id="{8B6AB632-456A-9A26-FA80-2EE2A2FFECC2}"/>
              </a:ext>
            </a:extLst>
          </p:cNvPr>
          <p:cNvSpPr/>
          <p:nvPr/>
        </p:nvSpPr>
        <p:spPr>
          <a:xfrm>
            <a:off x="6412191" y="5314594"/>
            <a:ext cx="684000" cy="684000"/>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marL="216000" indent="-216000" algn="l">
              <a:spcBef>
                <a:spcPts val="800"/>
              </a:spcBef>
              <a:buFont typeface="Arial" panose="020B0604020202020204" pitchFamily="34" charset="0"/>
              <a:buChar char="•"/>
            </a:pPr>
            <a:endParaRPr lang="en-GB" noProof="0">
              <a:solidFill>
                <a:schemeClr val="bg1"/>
              </a:solidFill>
            </a:endParaRPr>
          </a:p>
        </p:txBody>
      </p:sp>
      <p:sp>
        <p:nvSpPr>
          <p:cNvPr id="2" name="Titre 1">
            <a:extLst>
              <a:ext uri="{FF2B5EF4-FFF2-40B4-BE49-F238E27FC236}">
                <a16:creationId xmlns:a16="http://schemas.microsoft.com/office/drawing/2014/main" id="{D99A73B2-983D-D238-3529-F67E3FB28951}"/>
              </a:ext>
            </a:extLst>
          </p:cNvPr>
          <p:cNvSpPr>
            <a:spLocks noGrp="1"/>
          </p:cNvSpPr>
          <p:nvPr>
            <p:ph type="title"/>
          </p:nvPr>
        </p:nvSpPr>
        <p:spPr/>
        <p:txBody>
          <a:bodyPr/>
          <a:lstStyle/>
          <a:p>
            <a:r>
              <a:rPr lang="en-GB" noProof="0">
                <a:latin typeface="Open Sans Semibold"/>
                <a:ea typeface="Open Sans Semibold"/>
                <a:cs typeface="Open Sans Semibold"/>
              </a:rPr>
              <a:t>Motivation| </a:t>
            </a:r>
            <a:r>
              <a:rPr lang="en-GB" noProof="0">
                <a:solidFill>
                  <a:srgbClr val="003AFF"/>
                </a:solidFill>
                <a:latin typeface="Open Sans Semibold"/>
                <a:ea typeface="Open Sans Semibold"/>
                <a:cs typeface="Open Sans Semibold"/>
              </a:rPr>
              <a:t>LLM as a judge can benefit everyone in our department (and beyond)</a:t>
            </a:r>
          </a:p>
        </p:txBody>
      </p:sp>
      <p:sp>
        <p:nvSpPr>
          <p:cNvPr id="9" name="Rectangle 8">
            <a:extLst>
              <a:ext uri="{FF2B5EF4-FFF2-40B4-BE49-F238E27FC236}">
                <a16:creationId xmlns:a16="http://schemas.microsoft.com/office/drawing/2014/main" id="{C1AA675C-3C66-DBBF-769B-E575BA781925}"/>
              </a:ext>
            </a:extLst>
          </p:cNvPr>
          <p:cNvSpPr/>
          <p:nvPr/>
        </p:nvSpPr>
        <p:spPr>
          <a:xfrm>
            <a:off x="7349253" y="1935126"/>
            <a:ext cx="5250313" cy="43740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spcBef>
                <a:spcPts val="3000"/>
              </a:spcBef>
              <a:buClr>
                <a:schemeClr val="accent2"/>
              </a:buClr>
              <a:buSzPct val="200000"/>
            </a:pPr>
            <a:r>
              <a:rPr lang="en-GB" sz="2000" b="1" noProof="0">
                <a:solidFill>
                  <a:schemeClr val="tx1"/>
                </a:solidFill>
              </a:rPr>
              <a:t>Select </a:t>
            </a:r>
            <a:br>
              <a:rPr lang="en-GB" sz="2000" b="1" noProof="0">
                <a:solidFill>
                  <a:schemeClr val="tx1"/>
                </a:solidFill>
              </a:rPr>
            </a:br>
            <a:r>
              <a:rPr lang="en-GB" sz="2000" noProof="0">
                <a:solidFill>
                  <a:schemeClr val="bg1">
                    <a:lumMod val="50000"/>
                  </a:schemeClr>
                </a:solidFill>
              </a:rPr>
              <a:t>(e.g., Follow up questions, relevant answers)</a:t>
            </a:r>
            <a:br>
              <a:rPr lang="en-GB" sz="2000" noProof="0">
                <a:solidFill>
                  <a:schemeClr val="bg1">
                    <a:lumMod val="50000"/>
                  </a:schemeClr>
                </a:solidFill>
              </a:rPr>
            </a:br>
            <a:br>
              <a:rPr lang="en-GB" sz="2000" noProof="0">
                <a:solidFill>
                  <a:schemeClr val="bg1">
                    <a:lumMod val="50000"/>
                  </a:schemeClr>
                </a:solidFill>
              </a:rPr>
            </a:br>
            <a:r>
              <a:rPr lang="en-GB" sz="2000" b="1" noProof="0">
                <a:solidFill>
                  <a:schemeClr val="tx1"/>
                </a:solidFill>
              </a:rPr>
              <a:t>Score</a:t>
            </a:r>
            <a:br>
              <a:rPr lang="en-GB" sz="2000" b="1" noProof="0">
                <a:solidFill>
                  <a:schemeClr val="tx1"/>
                </a:solidFill>
              </a:rPr>
            </a:br>
            <a:r>
              <a:rPr lang="en-GB" sz="2000" noProof="0">
                <a:solidFill>
                  <a:schemeClr val="bg1">
                    <a:lumMod val="50000"/>
                  </a:schemeClr>
                </a:solidFill>
              </a:rPr>
              <a:t>(e.g., Performance metrics)</a:t>
            </a:r>
          </a:p>
          <a:p>
            <a:pPr>
              <a:spcBef>
                <a:spcPts val="3000"/>
              </a:spcBef>
              <a:buClr>
                <a:schemeClr val="accent2"/>
              </a:buClr>
              <a:buSzPct val="200000"/>
            </a:pPr>
            <a:r>
              <a:rPr lang="en-GB" sz="2000" b="1" noProof="0">
                <a:solidFill>
                  <a:schemeClr val="tx1"/>
                </a:solidFill>
              </a:rPr>
              <a:t>Classify</a:t>
            </a:r>
            <a:br>
              <a:rPr lang="en-GB" sz="2000" noProof="0">
                <a:solidFill>
                  <a:schemeClr val="tx1"/>
                </a:solidFill>
              </a:rPr>
            </a:br>
            <a:r>
              <a:rPr lang="en-GB" sz="2000" noProof="0">
                <a:solidFill>
                  <a:schemeClr val="bg1">
                    <a:lumMod val="50000"/>
                  </a:schemeClr>
                </a:solidFill>
              </a:rPr>
              <a:t>(e.g., Biased/Unbiased, Propaganda…)</a:t>
            </a:r>
          </a:p>
          <a:p>
            <a:pPr>
              <a:spcBef>
                <a:spcPts val="3000"/>
              </a:spcBef>
              <a:buClr>
                <a:schemeClr val="accent2"/>
              </a:buClr>
              <a:buSzPct val="200000"/>
            </a:pPr>
            <a:r>
              <a:rPr lang="en-GB" sz="2000" b="1" noProof="0">
                <a:solidFill>
                  <a:schemeClr val="tx1"/>
                </a:solidFill>
              </a:rPr>
              <a:t>Compare</a:t>
            </a:r>
            <a:br>
              <a:rPr lang="en-GB" sz="2000" noProof="0">
                <a:solidFill>
                  <a:schemeClr val="tx1"/>
                </a:solidFill>
              </a:rPr>
            </a:br>
            <a:r>
              <a:rPr lang="en-GB" sz="2000" noProof="0">
                <a:solidFill>
                  <a:schemeClr val="bg1">
                    <a:lumMod val="50000"/>
                  </a:schemeClr>
                </a:solidFill>
              </a:rPr>
              <a:t>(e.g., Where is there relevant data, comparison amongst users)</a:t>
            </a:r>
            <a:endParaRPr lang="en-GB" sz="2000" noProof="0">
              <a:solidFill>
                <a:schemeClr val="tx1"/>
              </a:solidFill>
            </a:endParaRPr>
          </a:p>
          <a:p>
            <a:pPr algn="l">
              <a:spcBef>
                <a:spcPts val="3000"/>
              </a:spcBef>
              <a:buClr>
                <a:schemeClr val="accent2"/>
              </a:buClr>
              <a:buSzPct val="200000"/>
            </a:pPr>
            <a:endParaRPr lang="en-GB" sz="2000" noProof="0">
              <a:solidFill>
                <a:schemeClr val="tx1"/>
              </a:solidFill>
            </a:endParaRPr>
          </a:p>
        </p:txBody>
      </p:sp>
      <p:sp>
        <p:nvSpPr>
          <p:cNvPr id="11" name="Rectangle 10">
            <a:extLst>
              <a:ext uri="{FF2B5EF4-FFF2-40B4-BE49-F238E27FC236}">
                <a16:creationId xmlns:a16="http://schemas.microsoft.com/office/drawing/2014/main" id="{4C16F157-5D45-5C51-456B-06C58D0A6DC2}"/>
              </a:ext>
            </a:extLst>
          </p:cNvPr>
          <p:cNvSpPr/>
          <p:nvPr/>
        </p:nvSpPr>
        <p:spPr>
          <a:xfrm>
            <a:off x="442913" y="1469450"/>
            <a:ext cx="5308600" cy="3851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108000" rIns="108000" bIns="10800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noProof="0">
                <a:solidFill>
                  <a:srgbClr val="003AFF"/>
                </a:solidFill>
                <a:latin typeface="Open Sans"/>
              </a:rPr>
              <a:t>In many applications…</a:t>
            </a:r>
            <a:endParaRPr kumimoji="0" lang="en-GB" sz="2000" b="1" i="0" u="none" strike="noStrike" kern="1200" cap="none" spc="0" normalizeH="0" baseline="0" noProof="0">
              <a:ln>
                <a:noFill/>
              </a:ln>
              <a:solidFill>
                <a:srgbClr val="003AFF"/>
              </a:solidFill>
              <a:effectLst/>
              <a:uLnTx/>
              <a:uFillTx/>
              <a:latin typeface="Open Sans"/>
              <a:ea typeface="+mn-ea"/>
              <a:cs typeface="+mn-cs"/>
            </a:endParaRPr>
          </a:p>
        </p:txBody>
      </p:sp>
      <p:sp>
        <p:nvSpPr>
          <p:cNvPr id="13" name="Rectangle 12">
            <a:extLst>
              <a:ext uri="{FF2B5EF4-FFF2-40B4-BE49-F238E27FC236}">
                <a16:creationId xmlns:a16="http://schemas.microsoft.com/office/drawing/2014/main" id="{A2C94CCD-DFF2-3DB8-2963-6877D31E89EB}"/>
              </a:ext>
            </a:extLst>
          </p:cNvPr>
          <p:cNvSpPr/>
          <p:nvPr/>
        </p:nvSpPr>
        <p:spPr>
          <a:xfrm>
            <a:off x="6403977" y="1449388"/>
            <a:ext cx="5554659" cy="3851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108000" rIns="108000" bIns="10800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a:ln>
                  <a:noFill/>
                </a:ln>
                <a:solidFill>
                  <a:srgbClr val="003AFF"/>
                </a:solidFill>
                <a:effectLst/>
                <a:uLnTx/>
                <a:uFillTx/>
                <a:latin typeface="Open Sans"/>
                <a:ea typeface="+mn-ea"/>
                <a:cs typeface="+mn-cs"/>
              </a:rPr>
              <a:t>…we can use LLM as a judge! </a:t>
            </a:r>
          </a:p>
        </p:txBody>
      </p:sp>
      <p:sp>
        <p:nvSpPr>
          <p:cNvPr id="15" name="Rectangle 14">
            <a:extLst>
              <a:ext uri="{FF2B5EF4-FFF2-40B4-BE49-F238E27FC236}">
                <a16:creationId xmlns:a16="http://schemas.microsoft.com/office/drawing/2014/main" id="{B5610F37-8805-1A48-5159-B662A0D885FF}"/>
              </a:ext>
            </a:extLst>
          </p:cNvPr>
          <p:cNvSpPr/>
          <p:nvPr/>
        </p:nvSpPr>
        <p:spPr>
          <a:xfrm>
            <a:off x="551830" y="2122165"/>
            <a:ext cx="4975933" cy="44465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marL="285750" indent="-285750">
              <a:spcBef>
                <a:spcPts val="3000"/>
              </a:spcBef>
              <a:buClr>
                <a:srgbClr val="003AFF"/>
              </a:buClr>
              <a:buSzPct val="200000"/>
              <a:buFont typeface="Open Sans" panose="020B0606030504020204" pitchFamily="34" charset="0"/>
              <a:buChar char="›"/>
            </a:pPr>
            <a:r>
              <a:rPr lang="en-GB" sz="2000" b="1" noProof="0">
                <a:solidFill>
                  <a:schemeClr val="tx1"/>
                </a:solidFill>
              </a:rPr>
              <a:t>User studies </a:t>
            </a:r>
            <a:r>
              <a:rPr lang="en-GB" sz="2000" noProof="0">
                <a:solidFill>
                  <a:schemeClr val="tx1"/>
                </a:solidFill>
              </a:rPr>
              <a:t>(e.g., conducting interviews, user forms) </a:t>
            </a:r>
          </a:p>
          <a:p>
            <a:pPr marL="285750" indent="-285750">
              <a:spcBef>
                <a:spcPts val="3000"/>
              </a:spcBef>
              <a:buClr>
                <a:srgbClr val="003AFF"/>
              </a:buClr>
              <a:buSzPct val="200000"/>
              <a:buFont typeface="Open Sans" panose="020B0606030504020204" pitchFamily="34" charset="0"/>
              <a:buChar char="›"/>
            </a:pPr>
            <a:r>
              <a:rPr lang="en-GB" sz="2000" b="1" noProof="0">
                <a:solidFill>
                  <a:schemeClr val="tx1"/>
                </a:solidFill>
              </a:rPr>
              <a:t>Algorithms/pipelines </a:t>
            </a:r>
            <a:r>
              <a:rPr lang="en-GB" sz="2000" noProof="0">
                <a:solidFill>
                  <a:schemeClr val="tx1"/>
                </a:solidFill>
              </a:rPr>
              <a:t>(e.g., RAG pipelines</a:t>
            </a:r>
            <a:r>
              <a:rPr lang="en-GB" sz="2000" noProof="0">
                <a:solidFill>
                  <a:schemeClr val="bg1">
                    <a:lumMod val="50000"/>
                  </a:schemeClr>
                </a:solidFill>
              </a:rPr>
              <a:t>)</a:t>
            </a:r>
          </a:p>
          <a:p>
            <a:pPr marL="285750" indent="-285750" algn="l">
              <a:spcBef>
                <a:spcPts val="3000"/>
              </a:spcBef>
              <a:buClr>
                <a:srgbClr val="003AFF"/>
              </a:buClr>
              <a:buSzPct val="200000"/>
              <a:buFont typeface="Open Sans" panose="020B0606030504020204" pitchFamily="34" charset="0"/>
              <a:buChar char="›"/>
            </a:pPr>
            <a:r>
              <a:rPr lang="en-GB" sz="2000" b="1" noProof="0">
                <a:solidFill>
                  <a:schemeClr val="tx1"/>
                </a:solidFill>
              </a:rPr>
              <a:t>Bias understanding </a:t>
            </a:r>
            <a:r>
              <a:rPr lang="en-GB" sz="2000" noProof="0">
                <a:solidFill>
                  <a:schemeClr val="tx1"/>
                </a:solidFill>
              </a:rPr>
              <a:t>(e.g., how does one persons perspective differ from someone else’s)</a:t>
            </a:r>
          </a:p>
          <a:p>
            <a:pPr marL="285750" indent="-285750">
              <a:spcBef>
                <a:spcPts val="3000"/>
              </a:spcBef>
              <a:buClr>
                <a:srgbClr val="003AFF"/>
              </a:buClr>
              <a:buSzPct val="200000"/>
              <a:buFont typeface="Open Sans" panose="020B0606030504020204" pitchFamily="34" charset="0"/>
              <a:buChar char="›"/>
            </a:pPr>
            <a:r>
              <a:rPr lang="en-GB" sz="2000" b="1" noProof="0">
                <a:solidFill>
                  <a:schemeClr val="tx1"/>
                </a:solidFill>
              </a:rPr>
              <a:t>Unstructured data management </a:t>
            </a:r>
            <a:r>
              <a:rPr lang="en-GB" sz="2000" noProof="0">
                <a:solidFill>
                  <a:schemeClr val="tx1"/>
                </a:solidFill>
              </a:rPr>
              <a:t>(e.g., company data review, analysis of user posts)</a:t>
            </a:r>
            <a:endParaRPr lang="en-GB" sz="2000" b="1" noProof="0">
              <a:solidFill>
                <a:schemeClr val="tx1"/>
              </a:solidFill>
            </a:endParaRPr>
          </a:p>
          <a:p>
            <a:pPr marL="285750" indent="-285750" algn="l">
              <a:spcBef>
                <a:spcPts val="3000"/>
              </a:spcBef>
              <a:buClr>
                <a:schemeClr val="accent2"/>
              </a:buClr>
              <a:buSzPct val="200000"/>
              <a:buFont typeface="Open Sans" panose="020B0606030504020204" pitchFamily="34" charset="0"/>
              <a:buChar char="›"/>
            </a:pPr>
            <a:endParaRPr lang="en-GB" sz="2000" noProof="0">
              <a:solidFill>
                <a:schemeClr val="tx1"/>
              </a:solidFill>
            </a:endParaRPr>
          </a:p>
        </p:txBody>
      </p:sp>
      <p:sp>
        <p:nvSpPr>
          <p:cNvPr id="14" name="Rectangle 13">
            <a:extLst>
              <a:ext uri="{FF2B5EF4-FFF2-40B4-BE49-F238E27FC236}">
                <a16:creationId xmlns:a16="http://schemas.microsoft.com/office/drawing/2014/main" id="{C03D6A83-F4F5-A79C-8C24-6183C9615202}"/>
              </a:ext>
            </a:extLst>
          </p:cNvPr>
          <p:cNvSpPr/>
          <p:nvPr/>
        </p:nvSpPr>
        <p:spPr>
          <a:xfrm>
            <a:off x="7216067" y="8517398"/>
            <a:ext cx="4975933" cy="44465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marL="285750" indent="-285750" algn="l">
              <a:spcBef>
                <a:spcPts val="800"/>
              </a:spcBef>
              <a:buClr>
                <a:schemeClr val="accent2"/>
              </a:buClr>
              <a:buSzPct val="200000"/>
              <a:buFont typeface="Open Sans" panose="020B0606030504020204" pitchFamily="34" charset="0"/>
              <a:buChar char="›"/>
            </a:pPr>
            <a:endParaRPr lang="en-GB" sz="2000" noProof="0">
              <a:solidFill>
                <a:schemeClr val="tx1"/>
              </a:solidFill>
            </a:endParaRPr>
          </a:p>
        </p:txBody>
      </p:sp>
      <p:grpSp>
        <p:nvGrpSpPr>
          <p:cNvPr id="24" name="Group 23">
            <a:extLst>
              <a:ext uri="{FF2B5EF4-FFF2-40B4-BE49-F238E27FC236}">
                <a16:creationId xmlns:a16="http://schemas.microsoft.com/office/drawing/2014/main" id="{B11728EE-ABB4-02D1-6D76-29906D2D76E4}"/>
              </a:ext>
            </a:extLst>
          </p:cNvPr>
          <p:cNvGrpSpPr/>
          <p:nvPr/>
        </p:nvGrpSpPr>
        <p:grpSpPr>
          <a:xfrm>
            <a:off x="5749259" y="1564908"/>
            <a:ext cx="2023141" cy="4800576"/>
            <a:chOff x="4057888" y="2155076"/>
            <a:chExt cx="1595085" cy="3646026"/>
          </a:xfrm>
        </p:grpSpPr>
        <p:cxnSp>
          <p:nvCxnSpPr>
            <p:cNvPr id="25" name="Straight Connector 24">
              <a:extLst>
                <a:ext uri="{FF2B5EF4-FFF2-40B4-BE49-F238E27FC236}">
                  <a16:creationId xmlns:a16="http://schemas.microsoft.com/office/drawing/2014/main" id="{990621AD-D2FD-543A-0DF5-B35F8D669445}"/>
                </a:ext>
              </a:extLst>
            </p:cNvPr>
            <p:cNvCxnSpPr>
              <a:cxnSpLocks/>
            </p:cNvCxnSpPr>
            <p:nvPr/>
          </p:nvCxnSpPr>
          <p:spPr>
            <a:xfrm>
              <a:off x="4057888" y="2155076"/>
              <a:ext cx="0" cy="3646026"/>
            </a:xfrm>
            <a:prstGeom prst="line">
              <a:avLst/>
            </a:prstGeom>
            <a:ln w="28575">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grpSp>
          <p:nvGrpSpPr>
            <p:cNvPr id="26" name="Group 25">
              <a:extLst>
                <a:ext uri="{FF2B5EF4-FFF2-40B4-BE49-F238E27FC236}">
                  <a16:creationId xmlns:a16="http://schemas.microsoft.com/office/drawing/2014/main" id="{EC95F8D5-E806-211C-557E-119A6F6C7A2B}"/>
                </a:ext>
              </a:extLst>
            </p:cNvPr>
            <p:cNvGrpSpPr/>
            <p:nvPr/>
          </p:nvGrpSpPr>
          <p:grpSpPr>
            <a:xfrm>
              <a:off x="3822356" y="3742557"/>
              <a:ext cx="471064" cy="471064"/>
              <a:chOff x="3808328" y="3092884"/>
              <a:chExt cx="672232" cy="672232"/>
            </a:xfrm>
          </p:grpSpPr>
          <p:sp>
            <p:nvSpPr>
              <p:cNvPr id="27" name="Oval 26">
                <a:extLst>
                  <a:ext uri="{FF2B5EF4-FFF2-40B4-BE49-F238E27FC236}">
                    <a16:creationId xmlns:a16="http://schemas.microsoft.com/office/drawing/2014/main" id="{40A1429D-0F1A-141A-0723-FF9A1D65C12E}"/>
                  </a:ext>
                </a:extLst>
              </p:cNvPr>
              <p:cNvSpPr/>
              <p:nvPr/>
            </p:nvSpPr>
            <p:spPr>
              <a:xfrm>
                <a:off x="3808328" y="3092884"/>
                <a:ext cx="672232" cy="672232"/>
              </a:xfrm>
              <a:prstGeom prst="ellipse">
                <a:avLst/>
              </a:prstGeom>
              <a:solidFill>
                <a:srgbClr val="003AFF"/>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marL="216000" indent="-216000" algn="l">
                  <a:spcBef>
                    <a:spcPts val="800"/>
                  </a:spcBef>
                  <a:buFont typeface="Arial" panose="020B0604020202020204" pitchFamily="34" charset="0"/>
                  <a:buChar char="•"/>
                </a:pPr>
                <a:endParaRPr lang="en-GB" noProof="0">
                  <a:solidFill>
                    <a:schemeClr val="bg1"/>
                  </a:solidFill>
                </a:endParaRPr>
              </a:p>
            </p:txBody>
          </p:sp>
          <p:sp>
            <p:nvSpPr>
              <p:cNvPr id="28" name="Arrow: Chevron 27">
                <a:extLst>
                  <a:ext uri="{FF2B5EF4-FFF2-40B4-BE49-F238E27FC236}">
                    <a16:creationId xmlns:a16="http://schemas.microsoft.com/office/drawing/2014/main" id="{CEAB4888-5348-732F-E6F0-0150181A08CF}"/>
                  </a:ext>
                </a:extLst>
              </p:cNvPr>
              <p:cNvSpPr/>
              <p:nvPr/>
            </p:nvSpPr>
            <p:spPr>
              <a:xfrm>
                <a:off x="4010528" y="3227378"/>
                <a:ext cx="267831" cy="40324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marL="216000" indent="-216000" algn="l">
                  <a:spcBef>
                    <a:spcPts val="800"/>
                  </a:spcBef>
                  <a:buFont typeface="Arial" panose="020B0604020202020204" pitchFamily="34" charset="0"/>
                  <a:buChar char="•"/>
                </a:pPr>
                <a:endParaRPr lang="en-GB" noProof="0">
                  <a:solidFill>
                    <a:schemeClr val="bg1"/>
                  </a:solidFill>
                </a:endParaRPr>
              </a:p>
            </p:txBody>
          </p:sp>
        </p:grpSp>
      </p:grpSp>
      <p:pic>
        <p:nvPicPr>
          <p:cNvPr id="17" name="Graphic 16" descr="Venn diagram outline">
            <a:extLst>
              <a:ext uri="{FF2B5EF4-FFF2-40B4-BE49-F238E27FC236}">
                <a16:creationId xmlns:a16="http://schemas.microsoft.com/office/drawing/2014/main" id="{26F67181-5A79-D44B-974E-B67EFB6AEFC7}"/>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12191" y="5299179"/>
            <a:ext cx="684000" cy="684000"/>
          </a:xfrm>
          <a:prstGeom prst="rect">
            <a:avLst/>
          </a:prstGeom>
        </p:spPr>
      </p:pic>
      <p:pic>
        <p:nvPicPr>
          <p:cNvPr id="19" name="Graphic 18" descr="Pyramid with levels outline">
            <a:extLst>
              <a:ext uri="{FF2B5EF4-FFF2-40B4-BE49-F238E27FC236}">
                <a16:creationId xmlns:a16="http://schemas.microsoft.com/office/drawing/2014/main" id="{CC3FE3BE-8E9E-6654-738D-3C302CA09043}"/>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445670" y="2224214"/>
            <a:ext cx="617043" cy="617043"/>
          </a:xfrm>
          <a:prstGeom prst="rect">
            <a:avLst/>
          </a:prstGeom>
        </p:spPr>
      </p:pic>
      <p:pic>
        <p:nvPicPr>
          <p:cNvPr id="21" name="Graphic 20" descr="Tally outline">
            <a:extLst>
              <a:ext uri="{FF2B5EF4-FFF2-40B4-BE49-F238E27FC236}">
                <a16:creationId xmlns:a16="http://schemas.microsoft.com/office/drawing/2014/main" id="{A77A3503-CB4A-90DE-53FE-CAB8F1B1B72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491116" y="3368250"/>
            <a:ext cx="526151" cy="526151"/>
          </a:xfrm>
          <a:prstGeom prst="rect">
            <a:avLst/>
          </a:prstGeom>
        </p:spPr>
      </p:pic>
      <p:pic>
        <p:nvPicPr>
          <p:cNvPr id="4" name="Graphic 3" descr="Pause outline">
            <a:extLst>
              <a:ext uri="{FF2B5EF4-FFF2-40B4-BE49-F238E27FC236}">
                <a16:creationId xmlns:a16="http://schemas.microsoft.com/office/drawing/2014/main" id="{00EA9497-41A3-5CFB-1B79-2B8B14409632}"/>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6394292" y="4202930"/>
            <a:ext cx="719799" cy="719799"/>
          </a:xfrm>
          <a:prstGeom prst="rect">
            <a:avLst/>
          </a:prstGeom>
        </p:spPr>
      </p:pic>
      <p:pic>
        <p:nvPicPr>
          <p:cNvPr id="5" name="Graphic 4" descr="Pause outline">
            <a:extLst>
              <a:ext uri="{FF2B5EF4-FFF2-40B4-BE49-F238E27FC236}">
                <a16:creationId xmlns:a16="http://schemas.microsoft.com/office/drawing/2014/main" id="{E023E5E4-590A-FFF1-D12F-93FBEB8F1B30}"/>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6394291" y="4223554"/>
            <a:ext cx="719800" cy="719800"/>
          </a:xfrm>
          <a:prstGeom prst="rect">
            <a:avLst/>
          </a:prstGeom>
        </p:spPr>
      </p:pic>
    </p:spTree>
    <p:extLst>
      <p:ext uri="{BB962C8B-B14F-4D97-AF65-F5344CB8AC3E}">
        <p14:creationId xmlns:p14="http://schemas.microsoft.com/office/powerpoint/2010/main" val="2528639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BACEF5BA-40F7-F4D2-DFFD-BEC1CCA39BF3}"/>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9DD82CFD-158D-C76D-5D8C-2C28E1F6AFAD}"/>
              </a:ext>
            </a:extLst>
          </p:cNvPr>
          <p:cNvSpPr>
            <a:spLocks noGrp="1"/>
          </p:cNvSpPr>
          <p:nvPr>
            <p:ph type="title"/>
          </p:nvPr>
        </p:nvSpPr>
        <p:spPr/>
        <p:txBody>
          <a:bodyPr/>
          <a:lstStyle/>
          <a:p>
            <a:r>
              <a:rPr lang="en-GB" noProof="0">
                <a:latin typeface="Open Sans Semibold"/>
                <a:ea typeface="Open Sans Semibold"/>
                <a:cs typeface="Open Sans Semibold"/>
              </a:rPr>
              <a:t>Motivation| </a:t>
            </a:r>
            <a:r>
              <a:rPr lang="en-GB" noProof="0">
                <a:solidFill>
                  <a:srgbClr val="003AFF"/>
                </a:solidFill>
                <a:latin typeface="Open Sans Semibold"/>
                <a:ea typeface="Open Sans Semibold"/>
                <a:cs typeface="Open Sans Semibold"/>
              </a:rPr>
              <a:t>LLM as a judge can benefit everyone in our department (and beyond)</a:t>
            </a:r>
          </a:p>
        </p:txBody>
      </p:sp>
      <p:sp>
        <p:nvSpPr>
          <p:cNvPr id="9" name="Rectangle 8">
            <a:extLst>
              <a:ext uri="{FF2B5EF4-FFF2-40B4-BE49-F238E27FC236}">
                <a16:creationId xmlns:a16="http://schemas.microsoft.com/office/drawing/2014/main" id="{E01FD4F2-5663-F848-F7CB-D19D0F547310}"/>
              </a:ext>
            </a:extLst>
          </p:cNvPr>
          <p:cNvSpPr/>
          <p:nvPr/>
        </p:nvSpPr>
        <p:spPr>
          <a:xfrm>
            <a:off x="6498773" y="2030813"/>
            <a:ext cx="5250313" cy="43740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spcBef>
                <a:spcPts val="3000"/>
              </a:spcBef>
              <a:buClr>
                <a:schemeClr val="accent2"/>
              </a:buClr>
              <a:buSzPct val="200000"/>
            </a:pPr>
            <a:r>
              <a:rPr lang="en-GB" sz="2000" b="1" noProof="0">
                <a:solidFill>
                  <a:schemeClr val="tx1"/>
                </a:solidFill>
              </a:rPr>
              <a:t>Select </a:t>
            </a:r>
            <a:br>
              <a:rPr lang="en-GB" sz="2000" b="1" noProof="0">
                <a:solidFill>
                  <a:schemeClr val="tx1"/>
                </a:solidFill>
              </a:rPr>
            </a:br>
            <a:r>
              <a:rPr lang="en-GB" sz="2000" noProof="0">
                <a:solidFill>
                  <a:schemeClr val="bg1">
                    <a:lumMod val="50000"/>
                  </a:schemeClr>
                </a:solidFill>
              </a:rPr>
              <a:t>(e.g., Follow up questions, insights)</a:t>
            </a:r>
            <a:br>
              <a:rPr lang="en-GB" sz="2000" noProof="0">
                <a:solidFill>
                  <a:schemeClr val="bg1">
                    <a:lumMod val="50000"/>
                  </a:schemeClr>
                </a:solidFill>
              </a:rPr>
            </a:br>
            <a:br>
              <a:rPr lang="en-GB" sz="2000" noProof="0">
                <a:solidFill>
                  <a:schemeClr val="bg1">
                    <a:lumMod val="50000"/>
                  </a:schemeClr>
                </a:solidFill>
              </a:rPr>
            </a:br>
            <a:r>
              <a:rPr lang="en-GB" sz="2000" b="1" noProof="0">
                <a:solidFill>
                  <a:schemeClr val="tx1"/>
                </a:solidFill>
              </a:rPr>
              <a:t>Score</a:t>
            </a:r>
            <a:br>
              <a:rPr lang="en-GB" sz="2000" b="1" noProof="0">
                <a:solidFill>
                  <a:schemeClr val="tx1"/>
                </a:solidFill>
              </a:rPr>
            </a:br>
            <a:r>
              <a:rPr lang="en-GB" sz="2000" noProof="0">
                <a:solidFill>
                  <a:schemeClr val="bg1">
                    <a:lumMod val="50000"/>
                  </a:schemeClr>
                </a:solidFill>
              </a:rPr>
              <a:t>(e.g., Performance metrics)</a:t>
            </a:r>
            <a:br>
              <a:rPr lang="en-GB" sz="2000" noProof="0">
                <a:solidFill>
                  <a:schemeClr val="bg1">
                    <a:lumMod val="50000"/>
                  </a:schemeClr>
                </a:solidFill>
              </a:rPr>
            </a:br>
            <a:br>
              <a:rPr lang="en-GB" sz="2000" noProof="0">
                <a:solidFill>
                  <a:schemeClr val="bg1">
                    <a:lumMod val="50000"/>
                  </a:schemeClr>
                </a:solidFill>
              </a:rPr>
            </a:br>
            <a:br>
              <a:rPr lang="en-GB" sz="2000" noProof="0">
                <a:solidFill>
                  <a:schemeClr val="bg1">
                    <a:lumMod val="50000"/>
                  </a:schemeClr>
                </a:solidFill>
              </a:rPr>
            </a:br>
            <a:r>
              <a:rPr lang="en-GB" sz="2000" b="1" noProof="0">
                <a:solidFill>
                  <a:schemeClr val="tx1"/>
                </a:solidFill>
              </a:rPr>
              <a:t>Classify</a:t>
            </a:r>
            <a:br>
              <a:rPr lang="en-GB" sz="2000" noProof="0">
                <a:solidFill>
                  <a:schemeClr val="tx1"/>
                </a:solidFill>
              </a:rPr>
            </a:br>
            <a:r>
              <a:rPr lang="en-GB" sz="2000" noProof="0">
                <a:solidFill>
                  <a:schemeClr val="bg1">
                    <a:lumMod val="50000"/>
                  </a:schemeClr>
                </a:solidFill>
              </a:rPr>
              <a:t>(e.g., Biased/Unbiased, Propaganda…)</a:t>
            </a:r>
            <a:br>
              <a:rPr lang="en-GB" sz="2000" noProof="0">
                <a:solidFill>
                  <a:schemeClr val="bg1">
                    <a:lumMod val="50000"/>
                  </a:schemeClr>
                </a:solidFill>
              </a:rPr>
            </a:br>
            <a:br>
              <a:rPr lang="en-GB" sz="2000" noProof="0">
                <a:solidFill>
                  <a:schemeClr val="bg1">
                    <a:lumMod val="50000"/>
                  </a:schemeClr>
                </a:solidFill>
              </a:rPr>
            </a:br>
            <a:br>
              <a:rPr lang="en-GB" sz="2000" noProof="0">
                <a:solidFill>
                  <a:schemeClr val="bg1">
                    <a:lumMod val="50000"/>
                  </a:schemeClr>
                </a:solidFill>
              </a:rPr>
            </a:br>
            <a:r>
              <a:rPr lang="en-GB" sz="2000" b="1" noProof="0">
                <a:solidFill>
                  <a:schemeClr val="tx1"/>
                </a:solidFill>
              </a:rPr>
              <a:t>Compare</a:t>
            </a:r>
            <a:br>
              <a:rPr lang="en-GB" sz="2000" noProof="0">
                <a:solidFill>
                  <a:schemeClr val="tx1"/>
                </a:solidFill>
              </a:rPr>
            </a:br>
            <a:r>
              <a:rPr lang="en-GB" sz="2000" noProof="0">
                <a:solidFill>
                  <a:schemeClr val="bg1">
                    <a:lumMod val="50000"/>
                  </a:schemeClr>
                </a:solidFill>
              </a:rPr>
              <a:t>(e.g., Where is there relevant data, comparison amongst users)</a:t>
            </a:r>
            <a:endParaRPr lang="en-GB" sz="2000" noProof="0">
              <a:solidFill>
                <a:schemeClr val="tx1"/>
              </a:solidFill>
            </a:endParaRPr>
          </a:p>
          <a:p>
            <a:pPr algn="l">
              <a:spcBef>
                <a:spcPts val="3000"/>
              </a:spcBef>
              <a:buClr>
                <a:schemeClr val="accent2"/>
              </a:buClr>
              <a:buSzPct val="200000"/>
            </a:pPr>
            <a:endParaRPr lang="en-GB" sz="2000" noProof="0">
              <a:solidFill>
                <a:schemeClr val="tx1"/>
              </a:solidFill>
            </a:endParaRPr>
          </a:p>
        </p:txBody>
      </p:sp>
      <p:sp>
        <p:nvSpPr>
          <p:cNvPr id="11" name="Rectangle 10">
            <a:extLst>
              <a:ext uri="{FF2B5EF4-FFF2-40B4-BE49-F238E27FC236}">
                <a16:creationId xmlns:a16="http://schemas.microsoft.com/office/drawing/2014/main" id="{637471BD-E371-FBCD-7DFD-148FE50B6401}"/>
              </a:ext>
            </a:extLst>
          </p:cNvPr>
          <p:cNvSpPr/>
          <p:nvPr/>
        </p:nvSpPr>
        <p:spPr>
          <a:xfrm>
            <a:off x="442913" y="1469450"/>
            <a:ext cx="5308600" cy="3851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108000" rIns="108000" bIns="10800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noProof="0">
                <a:solidFill>
                  <a:srgbClr val="003AFF"/>
                </a:solidFill>
                <a:latin typeface="Open Sans"/>
              </a:rPr>
              <a:t>In many instances…</a:t>
            </a:r>
            <a:endParaRPr kumimoji="0" lang="en-GB" sz="2000" b="1" i="0" u="none" strike="noStrike" kern="1200" cap="none" spc="0" normalizeH="0" baseline="0" noProof="0">
              <a:ln>
                <a:noFill/>
              </a:ln>
              <a:solidFill>
                <a:srgbClr val="003AFF"/>
              </a:solidFill>
              <a:effectLst/>
              <a:uLnTx/>
              <a:uFillTx/>
              <a:latin typeface="Open Sans"/>
              <a:ea typeface="+mn-ea"/>
              <a:cs typeface="+mn-cs"/>
            </a:endParaRPr>
          </a:p>
        </p:txBody>
      </p:sp>
      <p:sp>
        <p:nvSpPr>
          <p:cNvPr id="13" name="Rectangle 12">
            <a:extLst>
              <a:ext uri="{FF2B5EF4-FFF2-40B4-BE49-F238E27FC236}">
                <a16:creationId xmlns:a16="http://schemas.microsoft.com/office/drawing/2014/main" id="{16351BEB-97E4-AE68-F27F-6D60EABFC482}"/>
              </a:ext>
            </a:extLst>
          </p:cNvPr>
          <p:cNvSpPr/>
          <p:nvPr/>
        </p:nvSpPr>
        <p:spPr>
          <a:xfrm>
            <a:off x="6403977" y="1449388"/>
            <a:ext cx="5554659" cy="3851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108000" rIns="108000" bIns="10800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a:ln>
                  <a:noFill/>
                </a:ln>
                <a:solidFill>
                  <a:srgbClr val="003AFF"/>
                </a:solidFill>
                <a:effectLst/>
                <a:uLnTx/>
                <a:uFillTx/>
                <a:latin typeface="Open Sans"/>
                <a:ea typeface="+mn-ea"/>
                <a:cs typeface="+mn-cs"/>
              </a:rPr>
              <a:t>…we can use LLM as a judge </a:t>
            </a:r>
          </a:p>
        </p:txBody>
      </p:sp>
      <p:sp>
        <p:nvSpPr>
          <p:cNvPr id="15" name="Rectangle 14">
            <a:extLst>
              <a:ext uri="{FF2B5EF4-FFF2-40B4-BE49-F238E27FC236}">
                <a16:creationId xmlns:a16="http://schemas.microsoft.com/office/drawing/2014/main" id="{18EF892A-B1BB-DF71-90E0-27A7A342DC1D}"/>
              </a:ext>
            </a:extLst>
          </p:cNvPr>
          <p:cNvSpPr/>
          <p:nvPr/>
        </p:nvSpPr>
        <p:spPr>
          <a:xfrm>
            <a:off x="551830" y="2122165"/>
            <a:ext cx="4975933" cy="44465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spcBef>
                <a:spcPts val="3000"/>
              </a:spcBef>
              <a:buClr>
                <a:srgbClr val="003AFF"/>
              </a:buClr>
              <a:buSzPct val="200000"/>
            </a:pPr>
            <a:r>
              <a:rPr lang="en-GB" sz="2000" b="1" noProof="0">
                <a:solidFill>
                  <a:schemeClr val="tx1"/>
                </a:solidFill>
              </a:rPr>
              <a:t>Analyse user studies </a:t>
            </a:r>
            <a:r>
              <a:rPr lang="en-GB" sz="2000" noProof="0">
                <a:solidFill>
                  <a:schemeClr val="tx1"/>
                </a:solidFill>
              </a:rPr>
              <a:t>(e.g., interviews, user forms) </a:t>
            </a:r>
          </a:p>
          <a:p>
            <a:pPr>
              <a:spcBef>
                <a:spcPts val="3000"/>
              </a:spcBef>
              <a:buClr>
                <a:srgbClr val="003AFF"/>
              </a:buClr>
              <a:buSzPct val="200000"/>
            </a:pPr>
            <a:r>
              <a:rPr lang="en-GB" sz="2000" b="1" noProof="0">
                <a:solidFill>
                  <a:schemeClr val="tx1"/>
                </a:solidFill>
              </a:rPr>
              <a:t>Algorithms/pipelines </a:t>
            </a:r>
            <a:r>
              <a:rPr lang="en-GB" sz="2000" noProof="0">
                <a:solidFill>
                  <a:schemeClr val="tx1"/>
                </a:solidFill>
              </a:rPr>
              <a:t>(e.g., RAG pipelines</a:t>
            </a:r>
            <a:r>
              <a:rPr lang="en-GB" sz="2000" noProof="0">
                <a:solidFill>
                  <a:schemeClr val="bg1">
                    <a:lumMod val="50000"/>
                  </a:schemeClr>
                </a:solidFill>
              </a:rPr>
              <a:t>)</a:t>
            </a:r>
          </a:p>
          <a:p>
            <a:pPr algn="l">
              <a:spcBef>
                <a:spcPts val="3000"/>
              </a:spcBef>
              <a:buClr>
                <a:srgbClr val="003AFF"/>
              </a:buClr>
              <a:buSzPct val="200000"/>
            </a:pPr>
            <a:r>
              <a:rPr lang="en-GB" sz="2000" b="1" noProof="0">
                <a:solidFill>
                  <a:schemeClr val="tx1"/>
                </a:solidFill>
              </a:rPr>
              <a:t>Bias understanding </a:t>
            </a:r>
            <a:r>
              <a:rPr lang="en-GB" sz="2000" noProof="0">
                <a:solidFill>
                  <a:schemeClr val="tx1"/>
                </a:solidFill>
              </a:rPr>
              <a:t>(e.g., how does one person's perspective differ from someone else’s)</a:t>
            </a:r>
          </a:p>
          <a:p>
            <a:pPr>
              <a:spcBef>
                <a:spcPts val="3000"/>
              </a:spcBef>
              <a:buClr>
                <a:srgbClr val="003AFF"/>
              </a:buClr>
              <a:buSzPct val="200000"/>
            </a:pPr>
            <a:r>
              <a:rPr lang="en-GB" sz="2000" b="1" noProof="0">
                <a:solidFill>
                  <a:schemeClr val="tx1"/>
                </a:solidFill>
              </a:rPr>
              <a:t>Unstructured data management </a:t>
            </a:r>
            <a:r>
              <a:rPr lang="en-GB" sz="2000" noProof="0">
                <a:solidFill>
                  <a:schemeClr val="tx1"/>
                </a:solidFill>
              </a:rPr>
              <a:t>(e.g., company data review, analysis of user posts)</a:t>
            </a:r>
            <a:endParaRPr lang="en-GB" sz="2000" b="1" noProof="0">
              <a:solidFill>
                <a:schemeClr val="tx1"/>
              </a:solidFill>
            </a:endParaRPr>
          </a:p>
          <a:p>
            <a:pPr marL="285750" indent="-285750" algn="l">
              <a:spcBef>
                <a:spcPts val="3000"/>
              </a:spcBef>
              <a:buClr>
                <a:schemeClr val="accent2"/>
              </a:buClr>
              <a:buSzPct val="200000"/>
              <a:buFont typeface="Open Sans" panose="020B0606030504020204" pitchFamily="34" charset="0"/>
              <a:buChar char="›"/>
            </a:pPr>
            <a:endParaRPr lang="en-GB" sz="2000" noProof="0">
              <a:solidFill>
                <a:schemeClr val="tx1"/>
              </a:solidFill>
            </a:endParaRPr>
          </a:p>
        </p:txBody>
      </p:sp>
      <p:sp>
        <p:nvSpPr>
          <p:cNvPr id="14" name="Rectangle 13">
            <a:extLst>
              <a:ext uri="{FF2B5EF4-FFF2-40B4-BE49-F238E27FC236}">
                <a16:creationId xmlns:a16="http://schemas.microsoft.com/office/drawing/2014/main" id="{0F08FA51-65FD-46A4-3A87-DFAE7377F4AD}"/>
              </a:ext>
            </a:extLst>
          </p:cNvPr>
          <p:cNvSpPr/>
          <p:nvPr/>
        </p:nvSpPr>
        <p:spPr>
          <a:xfrm>
            <a:off x="7216067" y="8517398"/>
            <a:ext cx="4975933" cy="44465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marL="285750" indent="-285750" algn="l">
              <a:spcBef>
                <a:spcPts val="800"/>
              </a:spcBef>
              <a:buClr>
                <a:schemeClr val="accent2"/>
              </a:buClr>
              <a:buSzPct val="200000"/>
              <a:buFont typeface="Open Sans" panose="020B0606030504020204" pitchFamily="34" charset="0"/>
              <a:buChar char="›"/>
            </a:pPr>
            <a:endParaRPr lang="en-GB" sz="2000" noProof="0">
              <a:solidFill>
                <a:schemeClr val="tx1"/>
              </a:solidFill>
            </a:endParaRPr>
          </a:p>
        </p:txBody>
      </p:sp>
      <p:pic>
        <p:nvPicPr>
          <p:cNvPr id="18" name="Graphic 17" descr="Arrow Right with solid fill">
            <a:extLst>
              <a:ext uri="{FF2B5EF4-FFF2-40B4-BE49-F238E27FC236}">
                <a16:creationId xmlns:a16="http://schemas.microsoft.com/office/drawing/2014/main" id="{E00AEAFA-F29A-7645-4B6A-28218344345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489577" y="1983441"/>
            <a:ext cx="914400" cy="914400"/>
          </a:xfrm>
          <a:prstGeom prst="rect">
            <a:avLst/>
          </a:prstGeom>
        </p:spPr>
      </p:pic>
      <p:pic>
        <p:nvPicPr>
          <p:cNvPr id="20" name="Graphic 19" descr="Arrow Right with solid fill">
            <a:extLst>
              <a:ext uri="{FF2B5EF4-FFF2-40B4-BE49-F238E27FC236}">
                <a16:creationId xmlns:a16="http://schemas.microsoft.com/office/drawing/2014/main" id="{DB08831C-F82C-4F3D-ED9E-506254E4CE44}"/>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489577" y="2971800"/>
            <a:ext cx="914400" cy="914400"/>
          </a:xfrm>
          <a:prstGeom prst="rect">
            <a:avLst/>
          </a:prstGeom>
        </p:spPr>
      </p:pic>
      <p:pic>
        <p:nvPicPr>
          <p:cNvPr id="22" name="Graphic 21" descr="Arrow Right with solid fill">
            <a:extLst>
              <a:ext uri="{FF2B5EF4-FFF2-40B4-BE49-F238E27FC236}">
                <a16:creationId xmlns:a16="http://schemas.microsoft.com/office/drawing/2014/main" id="{AF3B0990-CE7F-FC51-3D87-3F0B0D057DC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465860" y="4024924"/>
            <a:ext cx="914400" cy="914400"/>
          </a:xfrm>
          <a:prstGeom prst="rect">
            <a:avLst/>
          </a:prstGeom>
        </p:spPr>
      </p:pic>
      <p:pic>
        <p:nvPicPr>
          <p:cNvPr id="23" name="Graphic 22" descr="Arrow Right with solid fill">
            <a:extLst>
              <a:ext uri="{FF2B5EF4-FFF2-40B4-BE49-F238E27FC236}">
                <a16:creationId xmlns:a16="http://schemas.microsoft.com/office/drawing/2014/main" id="{DF00E83D-399A-BB98-A79F-E3E38643206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496812" y="5388550"/>
            <a:ext cx="914400" cy="914400"/>
          </a:xfrm>
          <a:prstGeom prst="rect">
            <a:avLst/>
          </a:prstGeom>
        </p:spPr>
      </p:pic>
    </p:spTree>
    <p:extLst>
      <p:ext uri="{BB962C8B-B14F-4D97-AF65-F5344CB8AC3E}">
        <p14:creationId xmlns:p14="http://schemas.microsoft.com/office/powerpoint/2010/main" val="248767631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3UwNsUTQEG76SuBTtK9yA"/>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pV9W.bShtL1U_soZoGsayQ"/>
</p:tagLst>
</file>

<file path=ppt/tags/tag6.xml><?xml version="1.0" encoding="utf-8"?>
<p:tagLst xmlns:a="http://schemas.openxmlformats.org/drawingml/2006/main" xmlns:r="http://schemas.openxmlformats.org/officeDocument/2006/relationships" xmlns:p="http://schemas.openxmlformats.org/presentationml/2006/main">
  <p:tag name="MIO_DBID" val="218709A9-2117-4AF1-A1EA-309C9A305E58"/>
  <p:tag name="MIO_EKGUID" val="c6ee8e6c-5624-4207-967f-9b968c46297e"/>
  <p:tag name="MIO_GUID" val="8e525f38-46ac-4a6e-8c2f-f5e874b802b8"/>
  <p:tag name="MIO_LASTDOWNLOADED" val="22.01.2021 16:06:38"/>
  <p:tag name="MIO_LASTEDITORNAME" val="Michael Kankam"/>
  <p:tag name="MIO_OBJECTNAME" val="Arrow 3"/>
  <p:tag name="MIO_UPDATE" val="True"/>
  <p:tag name="MIO_VERSION" val="24.09.2018 13:55:29"/>
</p:tagLst>
</file>

<file path=ppt/tags/tag7.xml><?xml version="1.0" encoding="utf-8"?>
<p:tagLst xmlns:a="http://schemas.openxmlformats.org/drawingml/2006/main" xmlns:r="http://schemas.openxmlformats.org/officeDocument/2006/relationships" xmlns:p="http://schemas.openxmlformats.org/presentationml/2006/main">
  <p:tag name="MIO_DBID" val="218709A9-2117-4AF1-A1EA-309C9A305E58"/>
  <p:tag name="MIO_EKGUID" val="c6ee8e6c-5624-4207-967f-9b968c46297e"/>
  <p:tag name="MIO_GUID" val="8e525f38-46ac-4a6e-8c2f-f5e874b802b8"/>
  <p:tag name="MIO_LASTDOWNLOADED" val="22.01.2021 16:06:38"/>
  <p:tag name="MIO_LASTEDITORNAME" val="Michael Kankam"/>
  <p:tag name="MIO_OBJECTNAME" val="Arrow 3"/>
  <p:tag name="MIO_UPDATE" val="True"/>
  <p:tag name="MIO_VERSION" val="24.09.2018 13:55:29"/>
</p:tagLst>
</file>

<file path=ppt/tags/tag8.xml><?xml version="1.0" encoding="utf-8"?>
<p:tagLst xmlns:a="http://schemas.openxmlformats.org/drawingml/2006/main" xmlns:r="http://schemas.openxmlformats.org/officeDocument/2006/relationships" xmlns:p="http://schemas.openxmlformats.org/presentationml/2006/main">
  <p:tag name="MIO_DBID" val="218709A9-2117-4AF1-A1EA-309C9A305E58"/>
  <p:tag name="MIO_EKGUID" val="c6ee8e6c-5624-4207-967f-9b968c46297e"/>
  <p:tag name="MIO_GUID" val="8e525f38-46ac-4a6e-8c2f-f5e874b802b8"/>
  <p:tag name="MIO_LASTDOWNLOADED" val="22.01.2021 16:06:38"/>
  <p:tag name="MIO_LASTEDITORNAME" val="Michael Kankam"/>
  <p:tag name="MIO_OBJECTNAME" val="Arrow 3"/>
  <p:tag name="MIO_UPDATE" val="True"/>
  <p:tag name="MIO_VERSION" val="24.09.2018 13:55:29"/>
</p:tagLst>
</file>

<file path=ppt/tags/tag9.xml><?xml version="1.0" encoding="utf-8"?>
<p:tagLst xmlns:a="http://schemas.openxmlformats.org/drawingml/2006/main" xmlns:r="http://schemas.openxmlformats.org/officeDocument/2006/relationships" xmlns:p="http://schemas.openxmlformats.org/presentationml/2006/main">
  <p:tag name="MIO_DBID" val="218709A9-2117-4AF1-A1EA-309C9A305E58"/>
  <p:tag name="MIO_EKGUID" val="c6ee8e6c-5624-4207-967f-9b968c46297e"/>
  <p:tag name="MIO_GUID" val="8e525f38-46ac-4a6e-8c2f-f5e874b802b8"/>
  <p:tag name="MIO_LASTDOWNLOADED" val="22.01.2021 16:06:38"/>
  <p:tag name="MIO_LASTEDITORNAME" val="Michael Kankam"/>
  <p:tag name="MIO_OBJECTNAME" val="Arrow 3"/>
  <p:tag name="MIO_UPDATE" val="True"/>
  <p:tag name="MIO_VERSION" val="24.09.2018 13:55:29"/>
</p:tagLst>
</file>

<file path=ppt/tags/tag10.xml><?xml version="1.0" encoding="utf-8"?>
<p:tagLst xmlns:a="http://schemas.openxmlformats.org/drawingml/2006/main" xmlns:r="http://schemas.openxmlformats.org/officeDocument/2006/relationships" xmlns:p="http://schemas.openxmlformats.org/presentationml/2006/main">
  <p:tag name="MIO_DBID" val="218709A9-2117-4AF1-A1EA-309C9A305E58"/>
  <p:tag name="MIO_EKGUID" val="c6ee8e6c-5624-4207-967f-9b968c46297e"/>
  <p:tag name="MIO_GUID" val="8e525f38-46ac-4a6e-8c2f-f5e874b802b8"/>
  <p:tag name="MIO_LASTDOWNLOADED" val="22.01.2021 16:06:38"/>
  <p:tag name="MIO_LASTEDITORNAME" val="Michael Kankam"/>
  <p:tag name="MIO_OBJECTNAME" val="Arrow 3"/>
  <p:tag name="MIO_UPDATE" val="True"/>
  <p:tag name="MIO_VERSION" val="24.09.2018 13:55:29"/>
</p:tagLst>
</file>

<file path=ppt/tags/tag11.xml><?xml version="1.0" encoding="utf-8"?>
<p:tagLst xmlns:a="http://schemas.openxmlformats.org/drawingml/2006/main" xmlns:r="http://schemas.openxmlformats.org/officeDocument/2006/relationships" xmlns:p="http://schemas.openxmlformats.org/presentationml/2006/main">
  <p:tag name="MIO_DBID" val="218709A9-2117-4AF1-A1EA-309C9A305E58"/>
  <p:tag name="MIO_EKGUID" val="c6ee8e6c-5624-4207-967f-9b968c46297e"/>
  <p:tag name="MIO_GUID" val="8e525f38-46ac-4a6e-8c2f-f5e874b802b8"/>
  <p:tag name="MIO_LASTDOWNLOADED" val="22.01.2021 16:06:38"/>
  <p:tag name="MIO_LASTEDITORNAME" val="Michael Kankam"/>
  <p:tag name="MIO_OBJECTNAME" val="Arrow 3"/>
  <p:tag name="MIO_UPDATE" val="True"/>
  <p:tag name="MIO_VERSION" val="24.09.2018 13:55:29"/>
</p:tagLst>
</file>

<file path=ppt/tags/tag12.xml><?xml version="1.0" encoding="utf-8"?>
<p:tagLst xmlns:a="http://schemas.openxmlformats.org/drawingml/2006/main" xmlns:r="http://schemas.openxmlformats.org/officeDocument/2006/relationships" xmlns:p="http://schemas.openxmlformats.org/presentationml/2006/main">
  <p:tag name="MIO_DBID" val="218709A9-2117-4AF1-A1EA-309C9A305E58"/>
  <p:tag name="MIO_EKGUID" val="c6ee8e6c-5624-4207-967f-9b968c46297e"/>
  <p:tag name="MIO_GUID" val="8e525f38-46ac-4a6e-8c2f-f5e874b802b8"/>
  <p:tag name="MIO_LASTDOWNLOADED" val="22.01.2021 16:06:38"/>
  <p:tag name="MIO_LASTEDITORNAME" val="Michael Kankam"/>
  <p:tag name="MIO_OBJECTNAME" val="Arrow 3"/>
  <p:tag name="MIO_UPDATE" val="True"/>
  <p:tag name="MIO_VERSION" val="24.09.2018 13:55:29"/>
</p:tagLst>
</file>

<file path=ppt/tags/tag13.xml><?xml version="1.0" encoding="utf-8"?>
<p:tagLst xmlns:a="http://schemas.openxmlformats.org/drawingml/2006/main" xmlns:r="http://schemas.openxmlformats.org/officeDocument/2006/relationships" xmlns:p="http://schemas.openxmlformats.org/presentationml/2006/main">
  <p:tag name="MIO_DBID" val="218709A9-2117-4AF1-A1EA-309C9A305E58"/>
  <p:tag name="MIO_EKGUID" val="c6ee8e6c-5624-4207-967f-9b968c46297e"/>
  <p:tag name="MIO_GUID" val="8e525f38-46ac-4a6e-8c2f-f5e874b802b8"/>
  <p:tag name="MIO_LASTDOWNLOADED" val="22.01.2021 16:06:38"/>
  <p:tag name="MIO_LASTEDITORNAME" val="Michael Kankam"/>
  <p:tag name="MIO_OBJECTNAME" val="Arrow 3"/>
  <p:tag name="MIO_UPDATE" val="True"/>
  <p:tag name="MIO_VERSION" val="24.09.2018 13:55:29"/>
</p:tagLst>
</file>

<file path=ppt/theme/theme1.xml><?xml version="1.0" encoding="utf-8"?>
<a:theme xmlns:a="http://schemas.openxmlformats.org/drawingml/2006/main" name="3_CDQ Master - Sharing Data Excellence (English, 16:09)">
  <a:themeElements>
    <a:clrScheme name="Benutzerdefiniert 1">
      <a:dk1>
        <a:srgbClr val="1D2836"/>
      </a:dk1>
      <a:lt1>
        <a:srgbClr val="FFFFFF"/>
      </a:lt1>
      <a:dk2>
        <a:srgbClr val="155361"/>
      </a:dk2>
      <a:lt2>
        <a:srgbClr val="CFD0D0"/>
      </a:lt2>
      <a:accent1>
        <a:srgbClr val="00987C"/>
      </a:accent1>
      <a:accent2>
        <a:srgbClr val="C7043F"/>
      </a:accent2>
      <a:accent3>
        <a:srgbClr val="A0D4C9"/>
      </a:accent3>
      <a:accent4>
        <a:srgbClr val="636362"/>
      </a:accent4>
      <a:accent5>
        <a:srgbClr val="0C7B7B"/>
      </a:accent5>
      <a:accent6>
        <a:srgbClr val="CFD0D0"/>
      </a:accent6>
      <a:hlink>
        <a:srgbClr val="18B19D"/>
      </a:hlink>
      <a:folHlink>
        <a:srgbClr val="A0D4C9"/>
      </a:folHlink>
    </a:clrScheme>
    <a:fontScheme name="CDQ Open Sans">
      <a:majorFont>
        <a:latin typeface="Open Sans SemiBold"/>
        <a:ea typeface=""/>
        <a:cs typeface=""/>
      </a:majorFont>
      <a:minorFont>
        <a:latin typeface="Open Sans"/>
        <a:ea typeface=""/>
        <a:cs typeface=""/>
      </a:minorFont>
    </a:fontScheme>
    <a:fmtScheme name="Lariss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2"/>
        </a:solidFill>
        <a:ln>
          <a:noFill/>
        </a:ln>
      </a:spPr>
      <a:bodyPr lIns="108000" tIns="108000" rIns="108000" bIns="108000" rtlCol="0" anchor="t"/>
      <a:lstStyle>
        <a:defPPr marL="216000" indent="-216000" algn="l">
          <a:spcBef>
            <a:spcPts val="800"/>
          </a:spcBef>
          <a:buFont typeface="Arial" panose="020B0604020202020204" pitchFamily="34" charset="0"/>
          <a:buChar char="•"/>
          <a:defRPr dirty="0" smtClean="0">
            <a:solidFill>
              <a:schemeClr val="bg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6350">
          <a:solidFill>
            <a:schemeClr val="bg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marL="216000" indent="-216000">
          <a:spcBef>
            <a:spcPts val="800"/>
          </a:spcBef>
          <a:buClrTx/>
          <a:buFont typeface="Arial" panose="020B0604020202020204" pitchFamily="34" charset="0"/>
          <a:buChar char="•"/>
          <a:defRPr dirty="0" err="1" smtClean="0">
            <a:solidFill>
              <a:schemeClr val="tx1"/>
            </a:solidFill>
          </a:defRPr>
        </a:defPPr>
      </a:lstStyle>
    </a:txDef>
  </a:objectDefaults>
  <a:extraClrSchemeLst/>
  <a:custClrLst>
    <a:custClr>
      <a:srgbClr val="EEDAC6"/>
    </a:custClr>
    <a:custClr>
      <a:srgbClr val="FDCBA6"/>
    </a:custClr>
    <a:custClr>
      <a:srgbClr val="AFAFAF"/>
    </a:custClr>
    <a:custClr>
      <a:srgbClr val="542980"/>
    </a:custClr>
    <a:custClr>
      <a:srgbClr val="007ABF"/>
    </a:custClr>
    <a:custClr>
      <a:srgbClr val="29BFCC"/>
    </a:custClr>
    <a:custClr>
      <a:srgbClr val="F58C2E"/>
    </a:custClr>
    <a:custClr>
      <a:srgbClr val="ED4557"/>
    </a:custClr>
    <a:custClr>
      <a:srgbClr val="E94591"/>
    </a:custClr>
    <a:custClr>
      <a:srgbClr val="C4007A"/>
    </a:custClr>
    <a:custClr>
      <a:srgbClr val="FCF98A"/>
    </a:custClr>
    <a:custClr>
      <a:srgbClr val="FFC000"/>
    </a:custClr>
  </a:custClrLst>
  <a:extLst>
    <a:ext uri="{05A4C25C-085E-4340-85A3-A5531E510DB2}">
      <thm15:themeFamily xmlns:thm15="http://schemas.microsoft.com/office/thememl/2012/main" name="Beiersdorf_neues_Design_Master_EN_scr01.potx" id="{C1F60112-83E4-4CD3-A043-1D05DE67ECF2}" vid="{99463279-BB4F-4563-8C21-7527A12CC80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C5BA7CCE4CD8742827FE8902F741FB5" ma:contentTypeVersion="8" ma:contentTypeDescription="Create a new document." ma:contentTypeScope="" ma:versionID="5d4195bda5811f7c6425dc38124b1200">
  <xsd:schema xmlns:xsd="http://www.w3.org/2001/XMLSchema" xmlns:xs="http://www.w3.org/2001/XMLSchema" xmlns:p="http://schemas.microsoft.com/office/2006/metadata/properties" xmlns:ns2="cd8bf378-1cb2-48b7-ba81-b370ff1a9664" targetNamespace="http://schemas.microsoft.com/office/2006/metadata/properties" ma:root="true" ma:fieldsID="702df94d6da7f322b4dfa128c88a1b3d" ns2:_="">
    <xsd:import namespace="cd8bf378-1cb2-48b7-ba81-b370ff1a966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Location"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d8bf378-1cb2-48b7-ba81-b370ff1a966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Location" ma:index="12" nillable="true" ma:displayName="Location" ma:indexed="true"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F574D90-E6E5-428B-BAA8-F0F91C8F878C}">
  <ds:schemaRefs>
    <ds:schemaRef ds:uri="http://schemas.openxmlformats.org/package/2006/metadata/core-properties"/>
    <ds:schemaRef ds:uri="http://purl.org/dc/dcmitype/"/>
    <ds:schemaRef ds:uri="cd8bf378-1cb2-48b7-ba81-b370ff1a9664"/>
    <ds:schemaRef ds:uri="http://schemas.microsoft.com/office/2006/documentManagement/types"/>
    <ds:schemaRef ds:uri="http://purl.org/dc/terms/"/>
    <ds:schemaRef ds:uri="http://purl.org/dc/elements/1.1/"/>
    <ds:schemaRef ds:uri="http://schemas.microsoft.com/office/2006/metadata/properties"/>
    <ds:schemaRef ds:uri="http://schemas.microsoft.com/office/infopath/2007/PartnerControls"/>
    <ds:schemaRef ds:uri="http://www.w3.org/XML/1998/namespace"/>
  </ds:schemaRefs>
</ds:datastoreItem>
</file>

<file path=customXml/itemProps2.xml><?xml version="1.0" encoding="utf-8"?>
<ds:datastoreItem xmlns:ds="http://schemas.openxmlformats.org/officeDocument/2006/customXml" ds:itemID="{78B340DC-12B5-4BCB-84E8-1DA39E81D0A0}">
  <ds:schemaRefs>
    <ds:schemaRef ds:uri="http://schemas.microsoft.com/sharepoint/v3/contenttype/forms"/>
  </ds:schemaRefs>
</ds:datastoreItem>
</file>

<file path=customXml/itemProps3.xml><?xml version="1.0" encoding="utf-8"?>
<ds:datastoreItem xmlns:ds="http://schemas.openxmlformats.org/officeDocument/2006/customXml" ds:itemID="{F8ACFBEE-01E1-4C55-8CBD-3545021147A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d8bf378-1cb2-48b7-ba81-b370ff1a966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1353</Words>
  <Application>Microsoft Macintosh PowerPoint</Application>
  <PresentationFormat>Widescreen</PresentationFormat>
  <Paragraphs>160</Paragraphs>
  <Slides>15</Slides>
  <Notes>13</Notes>
  <HiddenSlides>2</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1</vt:i4>
      </vt:variant>
      <vt:variant>
        <vt:lpstr>Slide Titles</vt:lpstr>
      </vt:variant>
      <vt:variant>
        <vt:i4>15</vt:i4>
      </vt:variant>
    </vt:vector>
  </HeadingPairs>
  <TitlesOfParts>
    <vt:vector size="26" baseType="lpstr">
      <vt:lpstr>Yu Gothic Light</vt:lpstr>
      <vt:lpstr>Aptos</vt:lpstr>
      <vt:lpstr>Arial</vt:lpstr>
      <vt:lpstr>Cambria Math</vt:lpstr>
      <vt:lpstr>Franklin Gothic Demi Cond</vt:lpstr>
      <vt:lpstr>Open Sans</vt:lpstr>
      <vt:lpstr>Open Sans Light</vt:lpstr>
      <vt:lpstr>Open Sans Semibold</vt:lpstr>
      <vt:lpstr>Verdana</vt:lpstr>
      <vt:lpstr>3_CDQ Master - Sharing Data Excellence (English, 16:09)</vt:lpstr>
      <vt:lpstr>think-cell Folie</vt:lpstr>
      <vt:lpstr>Critical Reading  Exam  Gu, J., Jiang, X., Shi, Z., Tan, H., Zhai, X., Xu, C., Li, W., Shen, Y., Ma, S., Liu H., Wang, S., Zhang, K., Lin, Z., Zhang, B., Ni, L., Gao, W., Wang, Y., &amp; Guo, J. [3]. A Survey on LLM-as-a-Judge. The Innovation, 101253. DOI: 10.1016/j.xinn.2025.101253, 2026  03.06.2026 | Stergios Konstantinidis</vt:lpstr>
      <vt:lpstr>Definitions| What is LLM as a judge</vt:lpstr>
      <vt:lpstr>Motivation| LLM as a judge can benefit everyone in our department (and beyond)</vt:lpstr>
      <vt:lpstr>Summary| The article Explores what LLM as a judge is and different steps in an implementation</vt:lpstr>
      <vt:lpstr>Summary| How does the paper approach the lifecycle of LLM as a judge</vt:lpstr>
      <vt:lpstr>Summary| How does the paper approach the lifecycle of LLM as a judge</vt:lpstr>
      <vt:lpstr>Summary| How does the paper approach the lifecycle of LLM as a judge</vt:lpstr>
      <vt:lpstr>Summary| How does the paper approach the Applications and Challenges</vt:lpstr>
      <vt:lpstr>Strenghts| What this paper did well</vt:lpstr>
      <vt:lpstr>Limitations| The paper needs to be interpreted considering the key limitations in the definition, methodology, and presentation</vt:lpstr>
      <vt:lpstr>Relevancy| In my dissertation, the article is relevant in two key ways</vt:lpstr>
      <vt:lpstr>PowerPoint Presentation</vt:lpstr>
      <vt:lpstr>Teaser| A preview of what my research is on</vt:lpstr>
      <vt:lpstr>Motivation| LLM as a judge can benefit everyone in our department (and beyond)</vt:lpstr>
      <vt:lpstr>Motivation| LLM as a judge can benefit everyone in our department (and beyond)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Tilman Friedrich</dc:creator>
  <cp:lastModifiedBy>Stergios Konstantinidis</cp:lastModifiedBy>
  <cp:revision>1</cp:revision>
  <cp:lastPrinted>2026-05-31T10:50:42Z</cp:lastPrinted>
  <dcterms:created xsi:type="dcterms:W3CDTF">2025-12-01T14:14:33Z</dcterms:created>
  <dcterms:modified xsi:type="dcterms:W3CDTF">2026-09-17T12:08:35Z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0x010100EC5BA7CCE4CD8742827FE8902F741FB5</vt:lpwstr>
  </property>
</Properties>
</file>